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6BE_8AD0F51C.xml" ContentType="application/vnd.ms-powerpoint.comments+xml"/>
  <Override PartName="/ppt/comments/modernComment_38D_2162E6D9.xml" ContentType="application/vnd.ms-powerpoint.comments+xml"/>
  <Override PartName="/ppt/comments/modernComment_6BF_B3D0AD92.xml" ContentType="application/vnd.ms-powerpoint.comments+xml"/>
  <Override PartName="/ppt/comments/modernComment_6C0_3AFB22E6.xml" ContentType="application/vnd.ms-powerpoint.comments+xml"/>
  <Override PartName="/ppt/comments/modernComment_6F4_91CA2BD1.xml" ContentType="application/vnd.ms-powerpoint.comments+xml"/>
  <Override PartName="/ppt/comments/modernComment_683_7C242B73.xml" ContentType="application/vnd.ms-powerpoint.comments+xml"/>
  <Override PartName="/ppt/comments/modernComment_6CD_582DEB74.xml" ContentType="application/vnd.ms-powerpoint.comments+xml"/>
  <Override PartName="/ppt/comments/modernComment_6CC_1EFF196B.xml" ContentType="application/vnd.ms-powerpoint.comments+xml"/>
  <Override PartName="/ppt/comments/modernComment_685_7FDAECF.xml" ContentType="application/vnd.ms-powerpoint.comments+xml"/>
  <Override PartName="/ppt/comments/modernComment_38E_FEB8A95E.xml" ContentType="application/vnd.ms-powerpoint.comments+xml"/>
  <Override PartName="/ppt/comments/modernComment_6CE_AA095651.xml" ContentType="application/vnd.ms-powerpoint.comments+xml"/>
  <Override PartName="/ppt/comments/modernComment_6D2_3C70A77F.xml" ContentType="application/vnd.ms-powerpoint.comments+xml"/>
  <Override PartName="/ppt/comments/modernComment_6D3_53791C23.xml" ContentType="application/vnd.ms-powerpoint.comments+xml"/>
  <Override PartName="/ppt/comments/modernComment_6D1_544630EF.xml" ContentType="application/vnd.ms-powerpoint.comments+xml"/>
  <Override PartName="/ppt/comments/modernComment_6D8_80CCDFB0.xml" ContentType="application/vnd.ms-powerpoint.comments+xml"/>
  <Override PartName="/ppt/comments/modernComment_68D_AFE02F3C.xml" ContentType="application/vnd.ms-powerpoint.comments+xml"/>
  <Override PartName="/ppt/comments/modernComment_6D6_644CD91C.xml" ContentType="application/vnd.ms-powerpoint.comments+xml"/>
  <Override PartName="/ppt/comments/modernComment_6D7_F1522C8E.xml" ContentType="application/vnd.ms-powerpoint.comments+xml"/>
  <Override PartName="/ppt/comments/modernComment_690_BC56D386.xml" ContentType="application/vnd.ms-powerpoint.comments+xml"/>
  <Override PartName="/ppt/comments/modernComment_691_A6862A2F.xml" ContentType="application/vnd.ms-powerpoint.comments+xml"/>
  <Override PartName="/ppt/comments/modernComment_695_CAFBCFEC.xml" ContentType="application/vnd.ms-powerpoint.comments+xml"/>
  <Override PartName="/ppt/comments/modernComment_6DB_C5DA2CB1.xml" ContentType="application/vnd.ms-powerpoint.comments+xml"/>
  <Override PartName="/ppt/comments/modernComment_6DA_13ACB55E.xml" ContentType="application/vnd.ms-powerpoint.comments+xml"/>
  <Override PartName="/ppt/comments/modernComment_5E8_C7171C69.xml" ContentType="application/vnd.ms-powerpoint.comments+xml"/>
  <Override PartName="/ppt/comments/modernComment_6DD_7A1E6083.xml" ContentType="application/vnd.ms-powerpoint.comments+xml"/>
  <Override PartName="/ppt/comments/modernComment_6EC_1F7028D2.xml" ContentType="application/vnd.ms-powerpoint.comments+xml"/>
  <Override PartName="/ppt/comments/modernComment_5EC_26D03B8D.xml" ContentType="application/vnd.ms-powerpoint.comments+xml"/>
  <Override PartName="/ppt/comments/modernComment_6E8_285DDED7.xml" ContentType="application/vnd.ms-powerpoint.comments+xml"/>
  <Override PartName="/ppt/comments/modernComment_6E2_2969A749.xml" ContentType="application/vnd.ms-powerpoint.comments+xml"/>
  <Override PartName="/ppt/comments/modernComment_6E3_4989B4CE.xml" ContentType="application/vnd.ms-powerpoint.comments+xml"/>
  <Override PartName="/ppt/comments/modernComment_6EA_EA6A6EAB.xml" ContentType="application/vnd.ms-powerpoint.comments+xml"/>
  <Override PartName="/ppt/comments/modernComment_6ED_D7E1EB13.xml" ContentType="application/vnd.ms-powerpoint.comments+xml"/>
  <Override PartName="/ppt/comments/modernComment_6F1_4584B0A4.xml" ContentType="application/vnd.ms-powerpoint.comments+xml"/>
  <Override PartName="/ppt/comments/modernComment_6E4_1DE31EFD.xml" ContentType="application/vnd.ms-powerpoint.comments+xml"/>
  <Override PartName="/ppt/comments/modernComment_659_581F2030.xml" ContentType="application/vnd.ms-powerpoint.comments+xml"/>
  <Override PartName="/ppt/comments/modernComment_6E0_64DF8D01.xml" ContentType="application/vnd.ms-powerpoint.comments+xml"/>
  <Override PartName="/ppt/comments/modernComment_6F0_3F5B1D92.xml" ContentType="application/vnd.ms-powerpoint.comments+xml"/>
  <Override PartName="/ppt/comments/modernComment_710_9CC4B14D.xml" ContentType="application/vnd.ms-powerpoint.comments+xml"/>
  <Override PartName="/ppt/comments/modernComment_6E1_817B880B.xml" ContentType="application/vnd.ms-powerpoint.comments+xml"/>
  <Override PartName="/ppt/comments/modernComment_6EF_CC2D5243.xml" ContentType="application/vnd.ms-powerpoint.comments+xml"/>
  <Override PartName="/ppt/comments/modernComment_6EE_4A2606B2.xml" ContentType="application/vnd.ms-powerpoint.comments+xml"/>
  <Override PartName="/ppt/comments/modernComment_711_C1D42536.xml" ContentType="application/vnd.ms-powerpoint.comments+xml"/>
  <Override PartName="/ppt/comments/modernComment_6F3_621663C2.xml" ContentType="application/vnd.ms-powerpoint.comments+xml"/>
  <Override PartName="/ppt/comments/modernComment_6F5_284B144C.xml" ContentType="application/vnd.ms-powerpoint.comments+xml"/>
  <Override PartName="/ppt/comments/modernComment_6F9_966F7156.xml" ContentType="application/vnd.ms-powerpoint.comments+xml"/>
  <Override PartName="/ppt/comments/modernComment_6F8_AD503AB.xml" ContentType="application/vnd.ms-powerpoint.comments+xml"/>
  <Override PartName="/ppt/comments/modernComment_396_A489F53A.xml" ContentType="application/vnd.ms-powerpoint.comments+xml"/>
  <Override PartName="/ppt/comments/modernComment_6FB_6555095F.xml" ContentType="application/vnd.ms-powerpoint.comments+xml"/>
  <Override PartName="/ppt/comments/modernComment_397_677F459A.xml" ContentType="application/vnd.ms-powerpoint.comments+xml"/>
  <Override PartName="/ppt/comments/modernComment_6FD_B52B5235.xml" ContentType="application/vnd.ms-powerpoint.comments+xml"/>
  <Override PartName="/ppt/comments/modernComment_398_75BF16FF.xml" ContentType="application/vnd.ms-powerpoint.comments+xml"/>
  <Override PartName="/ppt/comments/modernComment_712_1CA5F4EA.xml" ContentType="application/vnd.ms-powerpoint.comments+xml"/>
  <Override PartName="/ppt/comments/modernComment_66B_67D8E2A7.xml" ContentType="application/vnd.ms-powerpoint.comments+xml"/>
  <Override PartName="/ppt/comments/modernComment_6E9_C5645516.xml" ContentType="application/vnd.ms-powerpoint.comments+xml"/>
  <Override PartName="/ppt/comments/modernComment_6FE_98472DB8.xml" ContentType="application/vnd.ms-powerpoint.comments+xml"/>
  <Override PartName="/ppt/comments/modernComment_702_F85C8EC6.xml" ContentType="application/vnd.ms-powerpoint.comments+xml"/>
  <Override PartName="/ppt/comments/modernComment_703_A8468EA5.xml" ContentType="application/vnd.ms-powerpoint.comments+xml"/>
  <Override PartName="/ppt/comments/modernComment_704_6BBE774F.xml" ContentType="application/vnd.ms-powerpoint.comments+xml"/>
  <Override PartName="/ppt/comments/modernComment_673_67F1B552.xml" ContentType="application/vnd.ms-powerpoint.comments+xml"/>
  <Override PartName="/ppt/comments/modernComment_707_59156355.xml" ContentType="application/vnd.ms-powerpoint.comments+xml"/>
  <Override PartName="/ppt/comments/modernComment_708_D325B7D0.xml" ContentType="application/vnd.ms-powerpoint.comments+xml"/>
  <Override PartName="/ppt/comments/modernComment_70A_752ED139.xml" ContentType="application/vnd.ms-powerpoint.comments+xml"/>
  <Override PartName="/ppt/comments/modernComment_709_1C403F39.xml" ContentType="application/vnd.ms-powerpoint.comments+xml"/>
  <Override PartName="/ppt/comments/modernComment_6DF_501FE6C0.xml" ContentType="application/vnd.ms-powerpoint.comments+xml"/>
  <Override PartName="/ppt/comments/modernComment_6A8_331617B0.xml" ContentType="application/vnd.ms-powerpoint.comments+xml"/>
  <Override PartName="/ppt/comments/modernComment_726_641D38DC.xml" ContentType="application/vnd.ms-powerpoint.comments+xml"/>
  <Override PartName="/ppt/comments/modernComment_740_63BCAAB1.xml" ContentType="application/vnd.ms-powerpoint.comments+xml"/>
  <Override PartName="/ppt/comments/modernComment_3A9_FE4C225C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00" r:id="rId1"/>
  </p:sldMasterIdLst>
  <p:notesMasterIdLst>
    <p:notesMasterId r:id="rId210"/>
  </p:notesMasterIdLst>
  <p:handoutMasterIdLst>
    <p:handoutMasterId r:id="rId211"/>
  </p:handoutMasterIdLst>
  <p:sldIdLst>
    <p:sldId id="1726" r:id="rId2"/>
    <p:sldId id="909" r:id="rId3"/>
    <p:sldId id="1668" r:id="rId4"/>
    <p:sldId id="1659" r:id="rId5"/>
    <p:sldId id="1657" r:id="rId6"/>
    <p:sldId id="1807" r:id="rId7"/>
    <p:sldId id="1727" r:id="rId8"/>
    <p:sldId id="1728" r:id="rId9"/>
    <p:sldId id="1660" r:id="rId10"/>
    <p:sldId id="1661" r:id="rId11"/>
    <p:sldId id="1658" r:id="rId12"/>
    <p:sldId id="1662" r:id="rId13"/>
    <p:sldId id="1663" r:id="rId14"/>
    <p:sldId id="1780" r:id="rId15"/>
    <p:sldId id="1667" r:id="rId16"/>
    <p:sldId id="1679" r:id="rId17"/>
    <p:sldId id="1721" r:id="rId18"/>
    <p:sldId id="1724" r:id="rId19"/>
    <p:sldId id="1723" r:id="rId20"/>
    <p:sldId id="1741" r:id="rId21"/>
    <p:sldId id="1740" r:id="rId22"/>
    <p:sldId id="1669" r:id="rId23"/>
    <p:sldId id="910" r:id="rId24"/>
    <p:sldId id="1675" r:id="rId25"/>
    <p:sldId id="1742" r:id="rId26"/>
    <p:sldId id="911" r:id="rId27"/>
    <p:sldId id="1672" r:id="rId28"/>
    <p:sldId id="1673" r:id="rId29"/>
    <p:sldId id="1746" r:id="rId30"/>
    <p:sldId id="1747" r:id="rId31"/>
    <p:sldId id="1745" r:id="rId32"/>
    <p:sldId id="912" r:id="rId33"/>
    <p:sldId id="1676" r:id="rId34"/>
    <p:sldId id="1678" r:id="rId35"/>
    <p:sldId id="1670" r:id="rId36"/>
    <p:sldId id="1752" r:id="rId37"/>
    <p:sldId id="1677" r:id="rId38"/>
    <p:sldId id="1750" r:id="rId39"/>
    <p:sldId id="1751" r:id="rId40"/>
    <p:sldId id="1617" r:id="rId41"/>
    <p:sldId id="2171" r:id="rId42"/>
    <p:sldId id="1618" r:id="rId43"/>
    <p:sldId id="1680" r:id="rId44"/>
    <p:sldId id="1681" r:id="rId45"/>
    <p:sldId id="1685" r:id="rId46"/>
    <p:sldId id="1755" r:id="rId47"/>
    <p:sldId id="1754" r:id="rId48"/>
    <p:sldId id="1022" r:id="rId49"/>
    <p:sldId id="1688" r:id="rId50"/>
    <p:sldId id="1023" r:id="rId51"/>
    <p:sldId id="1512" r:id="rId52"/>
    <p:sldId id="1461" r:id="rId53"/>
    <p:sldId id="1406" r:id="rId54"/>
    <p:sldId id="1753" r:id="rId55"/>
    <p:sldId id="1757" r:id="rId56"/>
    <p:sldId id="1772" r:id="rId57"/>
    <p:sldId id="1516" r:id="rId58"/>
    <p:sldId id="1410" r:id="rId59"/>
    <p:sldId id="1403" r:id="rId60"/>
    <p:sldId id="1515" r:id="rId61"/>
    <p:sldId id="1621" r:id="rId62"/>
    <p:sldId id="1100" r:id="rId63"/>
    <p:sldId id="1768" r:id="rId64"/>
    <p:sldId id="1513" r:id="rId65"/>
    <p:sldId id="1408" r:id="rId66"/>
    <p:sldId id="1623" r:id="rId67"/>
    <p:sldId id="1762" r:id="rId68"/>
    <p:sldId id="1763" r:id="rId69"/>
    <p:sldId id="1770" r:id="rId70"/>
    <p:sldId id="1773" r:id="rId71"/>
    <p:sldId id="1777" r:id="rId72"/>
    <p:sldId id="1764" r:id="rId73"/>
    <p:sldId id="1088" r:id="rId74"/>
    <p:sldId id="1409" r:id="rId75"/>
    <p:sldId id="1514" r:id="rId76"/>
    <p:sldId id="1051" r:id="rId77"/>
    <p:sldId id="1625" r:id="rId78"/>
    <p:sldId id="1765" r:id="rId79"/>
    <p:sldId id="1718" r:id="rId80"/>
    <p:sldId id="1760" r:id="rId81"/>
    <p:sldId id="1407" r:id="rId82"/>
    <p:sldId id="1717" r:id="rId83"/>
    <p:sldId id="1776" r:id="rId84"/>
    <p:sldId id="1511" r:id="rId85"/>
    <p:sldId id="1808" r:id="rId86"/>
    <p:sldId id="1761" r:id="rId87"/>
    <p:sldId id="1775" r:id="rId88"/>
    <p:sldId id="1774" r:id="rId89"/>
    <p:sldId id="1809" r:id="rId90"/>
    <p:sldId id="916" r:id="rId91"/>
    <p:sldId id="1767" r:id="rId92"/>
    <p:sldId id="1779" r:id="rId93"/>
    <p:sldId id="1781" r:id="rId94"/>
    <p:sldId id="1690" r:id="rId95"/>
    <p:sldId id="1689" r:id="rId96"/>
    <p:sldId id="1691" r:id="rId97"/>
    <p:sldId id="917" r:id="rId98"/>
    <p:sldId id="1785" r:id="rId99"/>
    <p:sldId id="1784" r:id="rId100"/>
    <p:sldId id="918" r:id="rId101"/>
    <p:sldId id="1787" r:id="rId102"/>
    <p:sldId id="919" r:id="rId103"/>
    <p:sldId id="1789" r:id="rId104"/>
    <p:sldId id="1692" r:id="rId105"/>
    <p:sldId id="1694" r:id="rId106"/>
    <p:sldId id="920" r:id="rId107"/>
    <p:sldId id="1810" r:id="rId108"/>
    <p:sldId id="1640" r:id="rId109"/>
    <p:sldId id="1639" r:id="rId110"/>
    <p:sldId id="1643" r:id="rId111"/>
    <p:sldId id="922" r:id="rId112"/>
    <p:sldId id="1769" r:id="rId113"/>
    <p:sldId id="1697" r:id="rId114"/>
    <p:sldId id="1790" r:id="rId115"/>
    <p:sldId id="1792" r:id="rId116"/>
    <p:sldId id="1791" r:id="rId117"/>
    <p:sldId id="1696" r:id="rId118"/>
    <p:sldId id="1794" r:id="rId119"/>
    <p:sldId id="1793" r:id="rId120"/>
    <p:sldId id="1771" r:id="rId121"/>
    <p:sldId id="923" r:id="rId122"/>
    <p:sldId id="1649" r:id="rId123"/>
    <p:sldId id="1647" r:id="rId124"/>
    <p:sldId id="1699" r:id="rId125"/>
    <p:sldId id="1650" r:id="rId126"/>
    <p:sldId id="1798" r:id="rId127"/>
    <p:sldId id="1795" r:id="rId128"/>
    <p:sldId id="1797" r:id="rId129"/>
    <p:sldId id="1796" r:id="rId130"/>
    <p:sldId id="1651" r:id="rId131"/>
    <p:sldId id="1799" r:id="rId132"/>
    <p:sldId id="926" r:id="rId133"/>
    <p:sldId id="1712" r:id="rId134"/>
    <p:sldId id="1800" r:id="rId135"/>
    <p:sldId id="1802" r:id="rId136"/>
    <p:sldId id="1713" r:id="rId137"/>
    <p:sldId id="1801" r:id="rId138"/>
    <p:sldId id="1803" r:id="rId139"/>
    <p:sldId id="1759" r:id="rId140"/>
    <p:sldId id="1703" r:id="rId141"/>
    <p:sldId id="1708" r:id="rId142"/>
    <p:sldId id="1701" r:id="rId143"/>
    <p:sldId id="1702" r:id="rId144"/>
    <p:sldId id="1704" r:id="rId145"/>
    <p:sldId id="1706" r:id="rId146"/>
    <p:sldId id="1714" r:id="rId147"/>
    <p:sldId id="2169" r:id="rId148"/>
    <p:sldId id="1804" r:id="rId149"/>
    <p:sldId id="1782" r:id="rId150"/>
    <p:sldId id="1711" r:id="rId151"/>
    <p:sldId id="2170" r:id="rId152"/>
    <p:sldId id="1709" r:id="rId153"/>
    <p:sldId id="1860" r:id="rId154"/>
    <p:sldId id="2165" r:id="rId155"/>
    <p:sldId id="1863" r:id="rId156"/>
    <p:sldId id="1858" r:id="rId157"/>
    <p:sldId id="1864" r:id="rId158"/>
    <p:sldId id="929" r:id="rId159"/>
    <p:sldId id="930" r:id="rId160"/>
    <p:sldId id="931" r:id="rId161"/>
    <p:sldId id="1857" r:id="rId162"/>
    <p:sldId id="932" r:id="rId163"/>
    <p:sldId id="1852" r:id="rId164"/>
    <p:sldId id="1853" r:id="rId165"/>
    <p:sldId id="1855" r:id="rId166"/>
    <p:sldId id="1834" r:id="rId167"/>
    <p:sldId id="933" r:id="rId168"/>
    <p:sldId id="1840" r:id="rId169"/>
    <p:sldId id="2129" r:id="rId170"/>
    <p:sldId id="2130" r:id="rId171"/>
    <p:sldId id="1833" r:id="rId172"/>
    <p:sldId id="1831" r:id="rId173"/>
    <p:sldId id="1829" r:id="rId174"/>
    <p:sldId id="1830" r:id="rId175"/>
    <p:sldId id="1832" r:id="rId176"/>
    <p:sldId id="1854" r:id="rId177"/>
    <p:sldId id="935" r:id="rId178"/>
    <p:sldId id="936" r:id="rId179"/>
    <p:sldId id="1856" r:id="rId180"/>
    <p:sldId id="937" r:id="rId181"/>
    <p:sldId id="1841" r:id="rId182"/>
    <p:sldId id="1849" r:id="rId183"/>
    <p:sldId id="1847" r:id="rId184"/>
    <p:sldId id="1842" r:id="rId185"/>
    <p:sldId id="1844" r:id="rId186"/>
    <p:sldId id="1865" r:id="rId187"/>
    <p:sldId id="1851" r:id="rId188"/>
    <p:sldId id="1843" r:id="rId189"/>
    <p:sldId id="1846" r:id="rId190"/>
    <p:sldId id="939" r:id="rId191"/>
    <p:sldId id="940" r:id="rId192"/>
    <p:sldId id="1821" r:id="rId193"/>
    <p:sldId id="941" r:id="rId194"/>
    <p:sldId id="1814" r:id="rId195"/>
    <p:sldId id="1815" r:id="rId196"/>
    <p:sldId id="1811" r:id="rId197"/>
    <p:sldId id="1822" r:id="rId198"/>
    <p:sldId id="1812" r:id="rId199"/>
    <p:sldId id="1827" r:id="rId200"/>
    <p:sldId id="1824" r:id="rId201"/>
    <p:sldId id="1826" r:id="rId202"/>
    <p:sldId id="1818" r:id="rId203"/>
    <p:sldId id="1825" r:id="rId204"/>
    <p:sldId id="1823" r:id="rId205"/>
    <p:sldId id="1819" r:id="rId206"/>
    <p:sldId id="943" r:id="rId207"/>
    <p:sldId id="1805" r:id="rId208"/>
    <p:sldId id="1806" r:id="rId209"/>
  </p:sldIdLst>
  <p:sldSz cx="9906000" cy="6858000" type="A4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72217F3-4C96-475D-9D19-F9D7188355C9}">
          <p14:sldIdLst/>
        </p14:section>
        <p14:section name="개요" id="{A3B9DA6D-75BD-4B17-A0FC-59DED6E9F45A}">
          <p14:sldIdLst/>
        </p14:section>
        <p14:section name="진단 결과 요약" id="{85BA93E5-6E72-4177-A141-A61FBB8E3DB2}">
          <p14:sldIdLst/>
        </p14:section>
        <p14:section name="전문가 진단" id="{487A9A63-73D1-4647-A647-557C9F3D4581}">
          <p14:sldIdLst/>
        </p14:section>
        <p14:section name="공통" id="{16B78D88-4D3E-4025-A646-F1F3E6494211}">
          <p14:sldIdLst/>
        </p14:section>
        <p14:section name="1. 메인" id="{229433C8-3CBD-4575-A272-C672DD437DF4}">
          <p14:sldIdLst>
            <p14:sldId id="1726"/>
            <p14:sldId id="909"/>
            <p14:sldId id="1668"/>
            <p14:sldId id="1659"/>
            <p14:sldId id="1657"/>
            <p14:sldId id="1807"/>
            <p14:sldId id="1727"/>
            <p14:sldId id="1728"/>
            <p14:sldId id="1660"/>
            <p14:sldId id="1661"/>
            <p14:sldId id="1658"/>
            <p14:sldId id="1662"/>
            <p14:sldId id="1663"/>
            <p14:sldId id="1780"/>
            <p14:sldId id="1667"/>
            <p14:sldId id="1679"/>
            <p14:sldId id="1721"/>
            <p14:sldId id="1724"/>
            <p14:sldId id="1723"/>
          </p14:sldIdLst>
        </p14:section>
        <p14:section name="2. 로그인" id="{892373AE-6F0C-46FD-8C58-388D0C1BC0D1}">
          <p14:sldIdLst>
            <p14:sldId id="1741"/>
            <p14:sldId id="1740"/>
            <p14:sldId id="1669"/>
            <p14:sldId id="910"/>
            <p14:sldId id="1675"/>
            <p14:sldId id="1742"/>
          </p14:sldIdLst>
        </p14:section>
        <p14:section name="3. 카테고리 드로워" id="{D42D4083-51C3-49EF-9A47-E7C63A006B8A}">
          <p14:sldIdLst>
            <p14:sldId id="911"/>
            <p14:sldId id="1672"/>
            <p14:sldId id="1673"/>
            <p14:sldId id="1746"/>
            <p14:sldId id="1747"/>
            <p14:sldId id="1745"/>
          </p14:sldIdLst>
        </p14:section>
        <p14:section name="4. 카테고리 - 상세" id="{E69D3049-AD50-4160-BF6B-8216D70DCAF9}">
          <p14:sldIdLst>
            <p14:sldId id="912"/>
            <p14:sldId id="1676"/>
            <p14:sldId id="1678"/>
            <p14:sldId id="1670"/>
            <p14:sldId id="1752"/>
            <p14:sldId id="1677"/>
            <p14:sldId id="1750"/>
            <p14:sldId id="1751"/>
          </p14:sldIdLst>
        </p14:section>
        <p14:section name="5. 검색 입력" id="{EA6C225E-6366-4A39-8C36-FFE8ECC8A589}">
          <p14:sldIdLst>
            <p14:sldId id="1617"/>
            <p14:sldId id="2171"/>
            <p14:sldId id="1618"/>
          </p14:sldIdLst>
        </p14:section>
        <p14:section name="6. 검색 결과" id="{253BCD9E-A015-4E98-A62F-EF802EC34715}">
          <p14:sldIdLst>
            <p14:sldId id="1680"/>
            <p14:sldId id="1681"/>
            <p14:sldId id="1685"/>
            <p14:sldId id="1755"/>
            <p14:sldId id="1754"/>
            <p14:sldId id="1022"/>
            <p14:sldId id="1688"/>
            <p14:sldId id="1023"/>
            <p14:sldId id="1512"/>
            <p14:sldId id="1461"/>
            <p14:sldId id="1406"/>
            <p14:sldId id="1753"/>
            <p14:sldId id="1757"/>
          </p14:sldIdLst>
        </p14:section>
        <p14:section name="7. 제품 상세" id="{4A984A2D-E367-4B5E-9956-8CA15F7586E2}">
          <p14:sldIdLst>
            <p14:sldId id="1772"/>
            <p14:sldId id="1516"/>
            <p14:sldId id="1410"/>
            <p14:sldId id="1403"/>
            <p14:sldId id="1515"/>
            <p14:sldId id="1621"/>
            <p14:sldId id="1100"/>
            <p14:sldId id="1768"/>
            <p14:sldId id="1513"/>
            <p14:sldId id="1408"/>
            <p14:sldId id="1623"/>
            <p14:sldId id="1762"/>
            <p14:sldId id="1763"/>
            <p14:sldId id="1770"/>
            <p14:sldId id="1773"/>
            <p14:sldId id="1777"/>
            <p14:sldId id="1764"/>
            <p14:sldId id="1088"/>
            <p14:sldId id="1409"/>
            <p14:sldId id="1514"/>
            <p14:sldId id="1051"/>
            <p14:sldId id="1625"/>
            <p14:sldId id="1765"/>
            <p14:sldId id="1718"/>
            <p14:sldId id="1760"/>
            <p14:sldId id="1407"/>
            <p14:sldId id="1717"/>
            <p14:sldId id="1776"/>
            <p14:sldId id="1511"/>
            <p14:sldId id="1808"/>
            <p14:sldId id="1761"/>
            <p14:sldId id="1775"/>
            <p14:sldId id="1774"/>
            <p14:sldId id="1809"/>
          </p14:sldIdLst>
        </p14:section>
        <p14:section name="8. 브랜드관(메디힐)" id="{9A37EB47-C2BC-4BFB-B82A-7B1781554394}">
          <p14:sldIdLst>
            <p14:sldId id="916"/>
            <p14:sldId id="1767"/>
            <p14:sldId id="1779"/>
            <p14:sldId id="1781"/>
            <p14:sldId id="1690"/>
            <p14:sldId id="1689"/>
            <p14:sldId id="1691"/>
          </p14:sldIdLst>
        </p14:section>
        <p14:section name="9. 오특" id="{BF1C3B94-F313-4FAD-AAE9-AC897003A6B3}">
          <p14:sldIdLst>
            <p14:sldId id="917"/>
          </p14:sldIdLst>
        </p14:section>
        <p14:section name="10. 랭킹" id="{94E9348F-19F9-443E-919D-BD19808975E7}">
          <p14:sldIdLst>
            <p14:sldId id="1785"/>
            <p14:sldId id="1784"/>
            <p14:sldId id="918"/>
            <p14:sldId id="1787"/>
          </p14:sldIdLst>
        </p14:section>
        <p14:section name="11. 럭스에디트" id="{E4A1732E-3920-4194-96B3-1A2984C78FF7}">
          <p14:sldIdLst>
            <p14:sldId id="919"/>
            <p14:sldId id="1789"/>
            <p14:sldId id="1692"/>
            <p14:sldId id="1694"/>
          </p14:sldIdLst>
        </p14:section>
        <p14:section name="12. 기프트카드 - 목록" id="{231D47E0-CC74-4B12-9AB6-59A728CC7B71}">
          <p14:sldIdLst>
            <p14:sldId id="920"/>
            <p14:sldId id="1810"/>
          </p14:sldIdLst>
        </p14:section>
        <p14:section name="13. 기프트카드 - 상세" id="{3A89CD3D-0166-47F3-8B03-EEA3C2F1C9B5}">
          <p14:sldIdLst>
            <p14:sldId id="1640"/>
            <p14:sldId id="1639"/>
          </p14:sldIdLst>
        </p14:section>
        <p14:section name="14. 멤버십/쿠폰 - 멤버십 라운지" id="{8168F1BC-8F2A-40F9-85DA-74BA46D4498F}">
          <p14:sldIdLst>
            <p14:sldId id="1643"/>
            <p14:sldId id="922"/>
            <p14:sldId id="1769"/>
            <p14:sldId id="1697"/>
            <p14:sldId id="1790"/>
            <p14:sldId id="1792"/>
            <p14:sldId id="1791"/>
            <p14:sldId id="1696"/>
            <p14:sldId id="1794"/>
            <p14:sldId id="1793"/>
            <p14:sldId id="1771"/>
          </p14:sldIdLst>
        </p14:section>
        <p14:section name="15. 멤버십/쿠폰 - 쿠폰" id="{FB8F5B3C-3D8F-4F93-95FA-4CBC1A2B964F}">
          <p14:sldIdLst>
            <p14:sldId id="923"/>
            <p14:sldId id="1649"/>
            <p14:sldId id="1647"/>
            <p14:sldId id="1699"/>
          </p14:sldIdLst>
        </p14:section>
        <p14:section name="16. 기획전 - 전체" id="{510B708F-A8B9-48AA-9062-33AD0BDB9419}">
          <p14:sldIdLst/>
        </p14:section>
        <p14:section name="17. 이벤트 - 모든회원 - 목록" id="{0EF85138-DD2C-40C9-8D4E-D4A07B062771}">
          <p14:sldIdLst>
            <p14:sldId id="1650"/>
            <p14:sldId id="1798"/>
            <p14:sldId id="1795"/>
            <p14:sldId id="1797"/>
            <p14:sldId id="1796"/>
            <p14:sldId id="1651"/>
          </p14:sldIdLst>
        </p14:section>
        <p14:section name="18. 이벤트 - 모든회원 - 상세" id="{6BDCDFE6-FBB3-43CF-95CE-78EA648EF150}">
          <p14:sldIdLst>
            <p14:sldId id="1799"/>
            <p14:sldId id="926"/>
            <p14:sldId id="1712"/>
            <p14:sldId id="1800"/>
            <p14:sldId id="1802"/>
            <p14:sldId id="1713"/>
            <p14:sldId id="1801"/>
            <p14:sldId id="1803"/>
            <p14:sldId id="1759"/>
          </p14:sldIdLst>
        </p14:section>
        <p14:section name="19. 장바구니" id="{DD63F368-92D3-430C-BC86-EE291F73B0F1}">
          <p14:sldIdLst>
            <p14:sldId id="1703"/>
            <p14:sldId id="1708"/>
            <p14:sldId id="1701"/>
            <p14:sldId id="1702"/>
            <p14:sldId id="1704"/>
            <p14:sldId id="1706"/>
          </p14:sldIdLst>
        </p14:section>
        <p14:section name="20. 주문/결제" id="{2D4C1446-2C82-44B9-9658-56EEECA25EBF}">
          <p14:sldIdLst>
            <p14:sldId id="1714"/>
            <p14:sldId id="2169"/>
            <p14:sldId id="1804"/>
            <p14:sldId id="1782"/>
            <p14:sldId id="1711"/>
            <p14:sldId id="2170"/>
            <p14:sldId id="1709"/>
          </p14:sldIdLst>
        </p14:section>
        <p14:section name="21. 마이페이지" id="{DCD5BBF9-B0AC-4507-B609-D90E0F5F5DB3}">
          <p14:sldIdLst>
            <p14:sldId id="1860"/>
            <p14:sldId id="2165"/>
            <p14:sldId id="1863"/>
            <p14:sldId id="1858"/>
            <p14:sldId id="1864"/>
            <p14:sldId id="929"/>
          </p14:sldIdLst>
        </p14:section>
        <p14:section name="22. 마이페이지 - 주문/배송조회 - 더보기" id="{57C29385-4915-4D5B-B626-C09807EF14AE}">
          <p14:sldIdLst>
            <p14:sldId id="930"/>
          </p14:sldIdLst>
        </p14:section>
        <p14:section name="23. 마이페이지 - 배송지/환불계좌" id="{227D4738-9AEE-4AF4-9686-7DF60183323E}">
          <p14:sldIdLst>
            <p14:sldId id="931"/>
            <p14:sldId id="1857"/>
          </p14:sldIdLst>
        </p14:section>
        <p14:section name="24. 마이페이지 - 리뷰" id="{15A6CA6A-1656-4827-8FD5-7E66A8A20D89}">
          <p14:sldIdLst>
            <p14:sldId id="932"/>
            <p14:sldId id="1852"/>
            <p14:sldId id="1853"/>
            <p14:sldId id="1855"/>
          </p14:sldIdLst>
        </p14:section>
        <p14:section name="25. 고객센터 - FAQ" id="{9E338203-4D63-4686-89D8-1A40B33375B0}">
          <p14:sldIdLst>
            <p14:sldId id="1834"/>
            <p14:sldId id="933"/>
            <p14:sldId id="1840"/>
            <p14:sldId id="2129"/>
            <p14:sldId id="2130"/>
            <p14:sldId id="1833"/>
          </p14:sldIdLst>
        </p14:section>
        <p14:section name="26. 고객센터 - 1:1문의" id="{00DC2A93-F86C-479B-9AF5-E2C0851BC03B}">
          <p14:sldIdLst>
            <p14:sldId id="1831"/>
            <p14:sldId id="1829"/>
            <p14:sldId id="1830"/>
            <p14:sldId id="1832"/>
          </p14:sldIdLst>
        </p14:section>
        <p14:section name="27. 고객센터 - 공지사항 - 전체 - 목록" id="{B153861E-1382-4DE8-8DCD-3549A13A3C3F}">
          <p14:sldIdLst>
            <p14:sldId id="1854"/>
            <p14:sldId id="935"/>
          </p14:sldIdLst>
        </p14:section>
        <p14:section name="28. 고객센터 - 공지사항 - 상세" id="{47CA0A8F-4B7D-46B2-A61C-FCDE2CA239A3}">
          <p14:sldIdLst>
            <p14:sldId id="936"/>
            <p14:sldId id="1856"/>
          </p14:sldIdLst>
        </p14:section>
        <p14:section name="29. 헬스+" id="{EB009BAD-7980-4F08-8246-7F4981EF2B17}">
          <p14:sldIdLst>
            <p14:sldId id="937"/>
            <p14:sldId id="1841"/>
            <p14:sldId id="1849"/>
            <p14:sldId id="1847"/>
          </p14:sldIdLst>
        </p14:section>
        <p14:section name="30. 헬스+ 세일" id="{336AF0E1-4157-42B0-B52B-C55C02BBD83F}">
          <p14:sldIdLst>
            <p14:sldId id="1842"/>
            <p14:sldId id="1844"/>
            <p14:sldId id="1865"/>
          </p14:sldIdLst>
        </p14:section>
        <p14:section name="31. 라이브관" id="{D048F806-90BB-48D7-BFE3-165992ED4922}">
          <p14:sldIdLst>
            <p14:sldId id="1851"/>
            <p14:sldId id="1843"/>
            <p14:sldId id="1846"/>
            <p14:sldId id="939"/>
          </p14:sldIdLst>
        </p14:section>
        <p14:section name="32. 매거진관" id="{443B295A-D437-4DE1-A165-BA0CDB3D1626}">
          <p14:sldIdLst>
            <p14:sldId id="940"/>
          </p14:sldIdLst>
        </p14:section>
        <p14:section name="33. 셔터" id="{554900E9-8027-47B9-AE9A-60ACA12D4F98}">
          <p14:sldIdLst>
            <p14:sldId id="1821"/>
            <p14:sldId id="941"/>
            <p14:sldId id="1814"/>
            <p14:sldId id="1815"/>
            <p14:sldId id="1811"/>
            <p14:sldId id="1822"/>
            <p14:sldId id="1812"/>
            <p14:sldId id="1827"/>
            <p14:sldId id="1824"/>
            <p14:sldId id="1826"/>
            <p14:sldId id="1818"/>
            <p14:sldId id="1825"/>
            <p14:sldId id="1823"/>
            <p14:sldId id="1819"/>
          </p14:sldIdLst>
        </p14:section>
        <p14:section name="34. 선물하기" id="{7BC782FA-C8B6-4ECE-9E5E-3702E0AA5B96}">
          <p14:sldIdLst/>
        </p14:section>
        <p14:section name="35. 히스토리" id="{E2D87E9C-D6D4-428D-9D63-7524C53657D1}">
          <p14:sldIdLst>
            <p14:sldId id="943"/>
            <p14:sldId id="1805"/>
            <p14:sldId id="1806"/>
          </p14:sldIdLst>
        </p14:section>
        <p14:section name="사용자 진단" id="{6423856F-8E49-4EC7-8A68-3D452B831516}">
          <p14:sldIdLst/>
        </p14:section>
        <p14:section name="끝표지" id="{AF4D44C7-8EE4-4CED-9324-36A442E5D3C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BC7F51-CC62-907A-58E1-6132A187EF0E}" name="김기연" initials="김" userId="S::gykim@snclabcorp.onmicrosoft.com::d1822779-7e1c-4a24-b8f6-8af2faa366f0" providerId="AD"/>
  <p188:author id="{A7AE478D-3794-0E20-6A17-93DA40387FA0}" name="이연재" initials="이" userId="S::jay@snclabcorp.onmicrosoft.com::045bb118-b50f-4c52-b48b-97425183e9ac" providerId="AD"/>
  <p188:author id="{44D812C1-1496-0439-9729-2EC327E95FD8}" name="황용현" initials="황" userId="S::yhhwang@snclabcorp.onmicrosoft.com::c18eddf3-484b-4030-881b-8ef84d2f64ee" providerId="AD"/>
  <p188:author id="{C8F505D2-A12F-A76D-3D6D-4D3823031CD9}" name="강다혜" initials="다강" userId="S::dahyek@snclabcorp.onmicrosoft.com::76862be5-6459-46bc-b30d-20a8f5161c9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Giyeon" initials="KG" lastIdx="7" clrIdx="0">
    <p:extLst>
      <p:ext uri="{19B8F6BF-5375-455C-9EA6-DF929625EA0E}">
        <p15:presenceInfo xmlns:p15="http://schemas.microsoft.com/office/powerpoint/2012/main" userId="eae28d0ded6e68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D9A"/>
    <a:srgbClr val="FFFFFF"/>
    <a:srgbClr val="949494"/>
    <a:srgbClr val="9F9F9F"/>
    <a:srgbClr val="A0B3A5"/>
    <a:srgbClr val="C9D1CD"/>
    <a:srgbClr val="D83933"/>
    <a:srgbClr val="F5F6F8"/>
    <a:srgbClr val="F0F2F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microsoft.com/office/2016/11/relationships/changesInfo" Target="changesInfos/changesInfo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microsoft.com/office/2018/10/relationships/authors" Target="author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commentAuthors" Target="comment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연재" userId="045bb118-b50f-4c52-b48b-97425183e9ac" providerId="ADAL" clId="{F52E2114-A17B-4587-9419-832E8096DE26}"/>
    <pc:docChg chg="undo redo custSel addSld delSld modSld sldOrd modMainMaster addSection modSection">
      <pc:chgData name="이연재" userId="045bb118-b50f-4c52-b48b-97425183e9ac" providerId="ADAL" clId="{F52E2114-A17B-4587-9419-832E8096DE26}" dt="2024-05-17T14:48:45.676" v="25968" actId="20577"/>
      <pc:docMkLst>
        <pc:docMk/>
      </pc:docMkLst>
      <pc:sldChg chg="modSp mod">
        <pc:chgData name="이연재" userId="045bb118-b50f-4c52-b48b-97425183e9ac" providerId="ADAL" clId="{F52E2114-A17B-4587-9419-832E8096DE26}" dt="2024-05-17T14:23:14.560" v="25891" actId="403"/>
        <pc:sldMkLst>
          <pc:docMk/>
          <pc:sldMk cId="2283587646" sldId="366"/>
        </pc:sldMkLst>
      </pc:sldChg>
      <pc:sldChg chg="modSp del mod">
        <pc:chgData name="이연재" userId="045bb118-b50f-4c52-b48b-97425183e9ac" providerId="ADAL" clId="{F52E2114-A17B-4587-9419-832E8096DE26}" dt="2024-05-17T14:45:37.387" v="25950" actId="47"/>
        <pc:sldMkLst>
          <pc:docMk/>
          <pc:sldMk cId="3497645603" sldId="367"/>
        </pc:sldMkLst>
      </pc:sldChg>
      <pc:sldChg chg="modSp">
        <pc:chgData name="이연재" userId="045bb118-b50f-4c52-b48b-97425183e9ac" providerId="ADAL" clId="{F52E2114-A17B-4587-9419-832E8096DE26}" dt="2024-05-10T07:24:21.434" v="1261"/>
        <pc:sldMkLst>
          <pc:docMk/>
          <pc:sldMk cId="3509287032" sldId="386"/>
        </pc:sldMkLst>
      </pc:sldChg>
      <pc:sldChg chg="del">
        <pc:chgData name="이연재" userId="045bb118-b50f-4c52-b48b-97425183e9ac" providerId="ADAL" clId="{F52E2114-A17B-4587-9419-832E8096DE26}" dt="2024-05-17T07:50:47.191" v="23408" actId="47"/>
        <pc:sldMkLst>
          <pc:docMk/>
          <pc:sldMk cId="717341439" sldId="388"/>
        </pc:sldMkLst>
      </pc:sldChg>
      <pc:sldChg chg="modSp del mod">
        <pc:chgData name="이연재" userId="045bb118-b50f-4c52-b48b-97425183e9ac" providerId="ADAL" clId="{F52E2114-A17B-4587-9419-832E8096DE26}" dt="2024-05-14T00:54:15.315" v="11472" actId="47"/>
        <pc:sldMkLst>
          <pc:docMk/>
          <pc:sldMk cId="438729540" sldId="390"/>
        </pc:sldMkLst>
      </pc:sldChg>
      <pc:sldChg chg="delSp modSp mod">
        <pc:chgData name="이연재" userId="045bb118-b50f-4c52-b48b-97425183e9ac" providerId="ADAL" clId="{F52E2114-A17B-4587-9419-832E8096DE26}" dt="2024-05-16T10:05:04.249" v="14997"/>
        <pc:sldMkLst>
          <pc:docMk/>
          <pc:sldMk cId="1688861521" sldId="391"/>
        </pc:sldMkLst>
      </pc:sldChg>
      <pc:sldChg chg="delSp modSp mod">
        <pc:chgData name="이연재" userId="045bb118-b50f-4c52-b48b-97425183e9ac" providerId="ADAL" clId="{F52E2114-A17B-4587-9419-832E8096DE26}" dt="2024-05-16T10:05:04.249" v="14997"/>
        <pc:sldMkLst>
          <pc:docMk/>
          <pc:sldMk cId="748114835" sldId="392"/>
        </pc:sldMkLst>
      </pc:sldChg>
      <pc:sldChg chg="del">
        <pc:chgData name="이연재" userId="045bb118-b50f-4c52-b48b-97425183e9ac" providerId="ADAL" clId="{F52E2114-A17B-4587-9419-832E8096DE26}" dt="2024-05-17T07:50:46.227" v="23407" actId="47"/>
        <pc:sldMkLst>
          <pc:docMk/>
          <pc:sldMk cId="2654293709" sldId="897"/>
        </pc:sldMkLst>
      </pc:sldChg>
      <pc:sldChg chg="addSp delSp mod">
        <pc:chgData name="이연재" userId="045bb118-b50f-4c52-b48b-97425183e9ac" providerId="ADAL" clId="{F52E2114-A17B-4587-9419-832E8096DE26}" dt="2024-05-10T06:27:26.381" v="3" actId="478"/>
        <pc:sldMkLst>
          <pc:docMk/>
          <pc:sldMk cId="442795413" sldId="901"/>
        </pc:sldMkLst>
      </pc:sldChg>
      <pc:sldChg chg="addSp delSp modSp add mod modCm">
        <pc:chgData name="이연재" userId="045bb118-b50f-4c52-b48b-97425183e9ac" providerId="ADAL" clId="{F52E2114-A17B-4587-9419-832E8096DE26}" dt="2024-05-17T08:56:16.904" v="23780" actId="20577"/>
        <pc:sldMkLst>
          <pc:docMk/>
          <pc:sldMk cId="560129753" sldId="9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7:56:31.035" v="13426"/>
              <pc2:cmMkLst xmlns:pc2="http://schemas.microsoft.com/office/powerpoint/2019/9/main/command">
                <pc:docMk/>
                <pc:sldMk cId="560129753" sldId="909"/>
                <pc2:cmMk id="{81829BB1-C816-4C23-AC91-CCA065E54649}"/>
              </pc2:cmMkLst>
            </pc226:cmChg>
          </p:ext>
        </pc:extLst>
      </pc:sldChg>
      <pc:sldChg chg="addSp delSp modSp add mod modCm">
        <pc:chgData name="이연재" userId="045bb118-b50f-4c52-b48b-97425183e9ac" providerId="ADAL" clId="{F52E2114-A17B-4587-9419-832E8096DE26}" dt="2024-05-16T08:22:25.707" v="14148"/>
        <pc:sldMkLst>
          <pc:docMk/>
          <pc:sldMk cId="4273514846" sldId="9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21:14.533" v="14045"/>
              <pc2:cmMkLst xmlns:pc2="http://schemas.microsoft.com/office/powerpoint/2019/9/main/command">
                <pc:docMk/>
                <pc:sldMk cId="4273514846" sldId="910"/>
                <pc2:cmMk id="{26C8139D-0995-4627-AE75-DA7D8C85257B}"/>
              </pc2:cmMkLst>
            </pc226:cmChg>
          </p:ext>
        </pc:extLst>
      </pc:sldChg>
      <pc:sldChg chg="addSp modSp add mod">
        <pc:chgData name="이연재" userId="045bb118-b50f-4c52-b48b-97425183e9ac" providerId="ADAL" clId="{F52E2114-A17B-4587-9419-832E8096DE26}" dt="2024-05-16T10:07:44.009" v="15030" actId="20577"/>
        <pc:sldMkLst>
          <pc:docMk/>
          <pc:sldMk cId="553485469" sldId="911"/>
        </pc:sldMkLst>
      </pc:sldChg>
      <pc:sldChg chg="addSp modSp add mod">
        <pc:chgData name="이연재" userId="045bb118-b50f-4c52-b48b-97425183e9ac" providerId="ADAL" clId="{F52E2114-A17B-4587-9419-832E8096DE26}" dt="2024-05-10T09:06:43.087" v="3051" actId="20577"/>
        <pc:sldMkLst>
          <pc:docMk/>
          <pc:sldMk cId="4199046019" sldId="912"/>
        </pc:sldMkLst>
      </pc:sldChg>
      <pc:sldChg chg="modSp add del mod">
        <pc:chgData name="이연재" userId="045bb118-b50f-4c52-b48b-97425183e9ac" providerId="ADAL" clId="{F52E2114-A17B-4587-9419-832E8096DE26}" dt="2024-05-10T09:25:00.859" v="3170" actId="47"/>
        <pc:sldMkLst>
          <pc:docMk/>
          <pc:sldMk cId="583883910" sldId="913"/>
        </pc:sldMkLst>
      </pc:sldChg>
      <pc:sldChg chg="modSp add del mod">
        <pc:chgData name="이연재" userId="045bb118-b50f-4c52-b48b-97425183e9ac" providerId="ADAL" clId="{F52E2114-A17B-4587-9419-832E8096DE26}" dt="2024-05-10T09:58:09.958" v="3290" actId="47"/>
        <pc:sldMkLst>
          <pc:docMk/>
          <pc:sldMk cId="4289673888" sldId="914"/>
        </pc:sldMkLst>
      </pc:sldChg>
      <pc:sldChg chg="modSp add del mod">
        <pc:chgData name="이연재" userId="045bb118-b50f-4c52-b48b-97425183e9ac" providerId="ADAL" clId="{F52E2114-A17B-4587-9419-832E8096DE26}" dt="2024-05-14T00:21:25.791" v="10817" actId="47"/>
        <pc:sldMkLst>
          <pc:docMk/>
          <pc:sldMk cId="679727372" sldId="915"/>
        </pc:sldMkLst>
      </pc:sldChg>
      <pc:sldChg chg="addSp modSp add mod">
        <pc:chgData name="이연재" userId="045bb118-b50f-4c52-b48b-97425183e9ac" providerId="ADAL" clId="{F52E2114-A17B-4587-9419-832E8096DE26}" dt="2024-05-16T10:15:21.602" v="15193" actId="20577"/>
        <pc:sldMkLst>
          <pc:docMk/>
          <pc:sldMk cId="2504384031" sldId="916"/>
        </pc:sldMkLst>
      </pc:sldChg>
      <pc:sldChg chg="addSp delSp modSp add mod">
        <pc:chgData name="이연재" userId="045bb118-b50f-4c52-b48b-97425183e9ac" providerId="ADAL" clId="{F52E2114-A17B-4587-9419-832E8096DE26}" dt="2024-05-16T10:16:51.901" v="15238" actId="6549"/>
        <pc:sldMkLst>
          <pc:docMk/>
          <pc:sldMk cId="1159719105" sldId="917"/>
        </pc:sldMkLst>
      </pc:sldChg>
      <pc:sldChg chg="addSp delSp modSp add mod modCm">
        <pc:chgData name="이연재" userId="045bb118-b50f-4c52-b48b-97425183e9ac" providerId="ADAL" clId="{F52E2114-A17B-4587-9419-832E8096DE26}" dt="2024-05-17T11:08:32.088" v="25288" actId="20577"/>
        <pc:sldMkLst>
          <pc:docMk/>
          <pc:sldMk cId="2760504634" sldId="91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05:10.404" v="19945"/>
              <pc2:cmMkLst xmlns:pc2="http://schemas.microsoft.com/office/powerpoint/2019/9/main/command">
                <pc:docMk/>
                <pc:sldMk cId="2760504634" sldId="918"/>
                <pc2:cmMk id="{29713CEB-B6B0-4BA5-9301-CE53A8E3E008}"/>
              </pc2:cmMkLst>
            </pc226:cmChg>
          </p:ext>
        </pc:extLst>
      </pc:sldChg>
      <pc:sldChg chg="addSp delSp modSp add mod addCm modCm">
        <pc:chgData name="이연재" userId="045bb118-b50f-4c52-b48b-97425183e9ac" providerId="ADAL" clId="{F52E2114-A17B-4587-9419-832E8096DE26}" dt="2024-05-17T11:09:20.810" v="25299" actId="20577"/>
        <pc:sldMkLst>
          <pc:docMk/>
          <pc:sldMk cId="1736394138" sldId="9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이연재" userId="045bb118-b50f-4c52-b48b-97425183e9ac" providerId="ADAL" clId="{F52E2114-A17B-4587-9419-832E8096DE26}" dt="2024-05-16T12:08:08.820" v="20293"/>
              <pc2:cmMkLst xmlns:pc2="http://schemas.microsoft.com/office/powerpoint/2019/9/main/command">
                <pc:docMk/>
                <pc:sldMk cId="1736394138" sldId="919"/>
                <pc2:cmMk id="{2E8DB007-2477-4866-A8A7-BE0931AD474F}"/>
              </pc2:cmMkLst>
            </pc226:cmChg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08:10.976" v="20294"/>
              <pc2:cmMkLst xmlns:pc2="http://schemas.microsoft.com/office/powerpoint/2019/9/main/command">
                <pc:docMk/>
                <pc:sldMk cId="1736394138" sldId="919"/>
                <pc2:cmMk id="{D92BBC2E-8FF4-438D-B487-D851D7801A59}"/>
              </pc2:cmMkLst>
            </pc226:cmChg>
          </p:ext>
        </pc:extLst>
      </pc:sldChg>
      <pc:sldChg chg="addSp delSp modSp add mod modCm">
        <pc:chgData name="이연재" userId="045bb118-b50f-4c52-b48b-97425183e9ac" providerId="ADAL" clId="{F52E2114-A17B-4587-9419-832E8096DE26}" dt="2024-05-17T07:35:38.106" v="23404" actId="14100"/>
        <pc:sldMkLst>
          <pc:docMk/>
          <pc:sldMk cId="1975457535" sldId="9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09:29.366" v="20312"/>
              <pc2:cmMkLst xmlns:pc2="http://schemas.microsoft.com/office/powerpoint/2019/9/main/command">
                <pc:docMk/>
                <pc:sldMk cId="1975457535" sldId="920"/>
                <pc2:cmMk id="{8FBB71F0-ECF9-44EE-8560-9988883C06BD}"/>
              </pc2:cmMkLst>
            </pc226:cmChg>
          </p:ext>
        </pc:extLst>
      </pc:sldChg>
      <pc:sldChg chg="modSp add del mod">
        <pc:chgData name="이연재" userId="045bb118-b50f-4c52-b48b-97425183e9ac" providerId="ADAL" clId="{F52E2114-A17B-4587-9419-832E8096DE26}" dt="2024-05-13T05:19:33.072" v="6230" actId="47"/>
        <pc:sldMkLst>
          <pc:docMk/>
          <pc:sldMk cId="257388988" sldId="921"/>
        </pc:sldMkLst>
      </pc:sldChg>
      <pc:sldChg chg="addSp delSp modSp add mod ord">
        <pc:chgData name="이연재" userId="045bb118-b50f-4c52-b48b-97425183e9ac" providerId="ADAL" clId="{F52E2114-A17B-4587-9419-832E8096DE26}" dt="2024-05-16T11:05:36.227" v="16826"/>
        <pc:sldMkLst>
          <pc:docMk/>
          <pc:sldMk cId="3841697228" sldId="922"/>
        </pc:sldMkLst>
      </pc:sldChg>
      <pc:sldChg chg="addSp delSp modSp add mod">
        <pc:chgData name="이연재" userId="045bb118-b50f-4c52-b48b-97425183e9ac" providerId="ADAL" clId="{F52E2114-A17B-4587-9419-832E8096DE26}" dt="2024-05-17T11:11:35.990" v="25327" actId="20577"/>
        <pc:sldMkLst>
          <pc:docMk/>
          <pc:sldMk cId="2099641386" sldId="923"/>
        </pc:sldMkLst>
      </pc:sldChg>
      <pc:sldChg chg="modSp add del mod">
        <pc:chgData name="이연재" userId="045bb118-b50f-4c52-b48b-97425183e9ac" providerId="ADAL" clId="{F52E2114-A17B-4587-9419-832E8096DE26}" dt="2024-05-16T01:59:48.321" v="13151" actId="47"/>
        <pc:sldMkLst>
          <pc:docMk/>
          <pc:sldMk cId="3366944077" sldId="924"/>
        </pc:sldMkLst>
      </pc:sldChg>
      <pc:sldChg chg="delSp modSp add del mod ord">
        <pc:chgData name="이연재" userId="045bb118-b50f-4c52-b48b-97425183e9ac" providerId="ADAL" clId="{F52E2114-A17B-4587-9419-832E8096DE26}" dt="2024-05-13T06:13:28.233" v="6991" actId="47"/>
        <pc:sldMkLst>
          <pc:docMk/>
          <pc:sldMk cId="760680456" sldId="925"/>
        </pc:sldMkLst>
      </pc:sldChg>
      <pc:sldChg chg="addSp delSp modSp add mod">
        <pc:chgData name="이연재" userId="045bb118-b50f-4c52-b48b-97425183e9ac" providerId="ADAL" clId="{F52E2114-A17B-4587-9419-832E8096DE26}" dt="2024-05-16T13:01:45.988" v="21983" actId="6549"/>
        <pc:sldMkLst>
          <pc:docMk/>
          <pc:sldMk cId="845732130" sldId="926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023391117" sldId="927"/>
        </pc:sldMkLst>
      </pc:sldChg>
      <pc:sldChg chg="modSp add del mod">
        <pc:chgData name="이연재" userId="045bb118-b50f-4c52-b48b-97425183e9ac" providerId="ADAL" clId="{F52E2114-A17B-4587-9419-832E8096DE26}" dt="2024-05-14T00:30:17.864" v="10945" actId="47"/>
        <pc:sldMkLst>
          <pc:docMk/>
          <pc:sldMk cId="2508491517" sldId="927"/>
        </pc:sldMkLst>
      </pc:sldChg>
      <pc:sldChg chg="modSp add del mod">
        <pc:chgData name="이연재" userId="045bb118-b50f-4c52-b48b-97425183e9ac" providerId="ADAL" clId="{F52E2114-A17B-4587-9419-832E8096DE26}" dt="2024-05-13T06:44:47.597" v="8067" actId="47"/>
        <pc:sldMkLst>
          <pc:docMk/>
          <pc:sldMk cId="205108853" sldId="928"/>
        </pc:sldMkLst>
      </pc:sldChg>
      <pc:sldChg chg="modSp add mod">
        <pc:chgData name="이연재" userId="045bb118-b50f-4c52-b48b-97425183e9ac" providerId="ADAL" clId="{F52E2114-A17B-4587-9419-832E8096DE26}" dt="2024-05-10T06:51:47.954" v="1156"/>
        <pc:sldMkLst>
          <pc:docMk/>
          <pc:sldMk cId="782583378" sldId="929"/>
        </pc:sldMkLst>
      </pc:sldChg>
      <pc:sldChg chg="modSp add mod">
        <pc:chgData name="이연재" userId="045bb118-b50f-4c52-b48b-97425183e9ac" providerId="ADAL" clId="{F52E2114-A17B-4587-9419-832E8096DE26}" dt="2024-05-10T06:51:40.876" v="1155"/>
        <pc:sldMkLst>
          <pc:docMk/>
          <pc:sldMk cId="2490865557" sldId="930"/>
        </pc:sldMkLst>
      </pc:sldChg>
      <pc:sldChg chg="modSp add mod">
        <pc:chgData name="이연재" userId="045bb118-b50f-4c52-b48b-97425183e9ac" providerId="ADAL" clId="{F52E2114-A17B-4587-9419-832E8096DE26}" dt="2024-05-10T06:51:31.034" v="1154"/>
        <pc:sldMkLst>
          <pc:docMk/>
          <pc:sldMk cId="1420378808" sldId="931"/>
        </pc:sldMkLst>
      </pc:sldChg>
      <pc:sldChg chg="modSp add mod">
        <pc:chgData name="이연재" userId="045bb118-b50f-4c52-b48b-97425183e9ac" providerId="ADAL" clId="{F52E2114-A17B-4587-9419-832E8096DE26}" dt="2024-05-10T06:51:24.586" v="1153"/>
        <pc:sldMkLst>
          <pc:docMk/>
          <pc:sldMk cId="2136450487" sldId="932"/>
        </pc:sldMkLst>
      </pc:sldChg>
      <pc:sldChg chg="modSp add mod">
        <pc:chgData name="이연재" userId="045bb118-b50f-4c52-b48b-97425183e9ac" providerId="ADAL" clId="{F52E2114-A17B-4587-9419-832E8096DE26}" dt="2024-05-10T06:51:17.243" v="1152"/>
        <pc:sldMkLst>
          <pc:docMk/>
          <pc:sldMk cId="2771752725" sldId="933"/>
        </pc:sldMkLst>
      </pc:sldChg>
      <pc:sldChg chg="addSp modSp add del mod">
        <pc:chgData name="이연재" userId="045bb118-b50f-4c52-b48b-97425183e9ac" providerId="ADAL" clId="{F52E2114-A17B-4587-9419-832E8096DE26}" dt="2024-05-17T10:56:50.543" v="25154" actId="47"/>
        <pc:sldMkLst>
          <pc:docMk/>
          <pc:sldMk cId="3819625605" sldId="934"/>
        </pc:sldMkLst>
      </pc:sldChg>
      <pc:sldChg chg="addSp delSp modSp add mod">
        <pc:chgData name="이연재" userId="045bb118-b50f-4c52-b48b-97425183e9ac" providerId="ADAL" clId="{F52E2114-A17B-4587-9419-832E8096DE26}" dt="2024-05-17T10:52:05.625" v="25100" actId="20577"/>
        <pc:sldMkLst>
          <pc:docMk/>
          <pc:sldMk cId="1816949611" sldId="935"/>
        </pc:sldMkLst>
      </pc:sldChg>
      <pc:sldChg chg="addSp delSp modSp add mod">
        <pc:chgData name="이연재" userId="045bb118-b50f-4c52-b48b-97425183e9ac" providerId="ADAL" clId="{F52E2114-A17B-4587-9419-832E8096DE26}" dt="2024-05-17T10:53:27.005" v="25129" actId="2711"/>
        <pc:sldMkLst>
          <pc:docMk/>
          <pc:sldMk cId="853640522" sldId="936"/>
        </pc:sldMkLst>
      </pc:sldChg>
      <pc:sldChg chg="addSp delSp modSp add mod addCm delCm modCm">
        <pc:chgData name="이연재" userId="045bb118-b50f-4c52-b48b-97425183e9ac" providerId="ADAL" clId="{F52E2114-A17B-4587-9419-832E8096DE26}" dt="2024-05-17T13:54:14.628" v="25777"/>
        <pc:sldMkLst>
          <pc:docMk/>
          <pc:sldMk cId="4266402396" sldId="9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7T13:54:14.628" v="25777"/>
              <pc2:cmMkLst xmlns:pc2="http://schemas.microsoft.com/office/powerpoint/2019/9/main/command">
                <pc:docMk/>
                <pc:sldMk cId="4266402396" sldId="937"/>
                <pc2:cmMk id="{B218B714-E84C-4CD3-A555-1B2033534E4B}"/>
              </pc2:cmMkLst>
            </pc226:cmChg>
            <pc226:cmChg xmlns:pc226="http://schemas.microsoft.com/office/powerpoint/2022/06/main/command" chg="add del">
              <pc226:chgData name="이연재" userId="045bb118-b50f-4c52-b48b-97425183e9ac" providerId="ADAL" clId="{F52E2114-A17B-4587-9419-832E8096DE26}" dt="2024-05-17T10:27:16.481" v="24302"/>
              <pc2:cmMkLst xmlns:pc2="http://schemas.microsoft.com/office/powerpoint/2019/9/main/command">
                <pc:docMk/>
                <pc:sldMk cId="4266402396" sldId="937"/>
                <pc2:cmMk id="{40E6B4C9-9CF5-40CC-A508-537B2FBD2DCA}"/>
              </pc2:cmMkLst>
            </pc226:cmChg>
          </p:ext>
        </pc:extLst>
      </pc:sldChg>
      <pc:sldChg chg="modSp add del mod">
        <pc:chgData name="이연재" userId="045bb118-b50f-4c52-b48b-97425183e9ac" providerId="ADAL" clId="{F52E2114-A17B-4587-9419-832E8096DE26}" dt="2024-05-17T10:26:05.112" v="24293" actId="47"/>
        <pc:sldMkLst>
          <pc:docMk/>
          <pc:sldMk cId="2350612596" sldId="938"/>
        </pc:sldMkLst>
      </pc:sldChg>
      <pc:sldChg chg="modSp add mod">
        <pc:chgData name="이연재" userId="045bb118-b50f-4c52-b48b-97425183e9ac" providerId="ADAL" clId="{F52E2114-A17B-4587-9419-832E8096DE26}" dt="2024-05-10T06:50:22.485" v="1143"/>
        <pc:sldMkLst>
          <pc:docMk/>
          <pc:sldMk cId="3856162535" sldId="939"/>
        </pc:sldMkLst>
      </pc:sldChg>
      <pc:sldChg chg="modSp add mod">
        <pc:chgData name="이연재" userId="045bb118-b50f-4c52-b48b-97425183e9ac" providerId="ADAL" clId="{F52E2114-A17B-4587-9419-832E8096DE26}" dt="2024-05-10T06:50:13.724" v="1142"/>
        <pc:sldMkLst>
          <pc:docMk/>
          <pc:sldMk cId="511159223" sldId="940"/>
        </pc:sldMkLst>
      </pc:sldChg>
      <pc:sldChg chg="modSp add mod">
        <pc:chgData name="이연재" userId="045bb118-b50f-4c52-b48b-97425183e9ac" providerId="ADAL" clId="{F52E2114-A17B-4587-9419-832E8096DE26}" dt="2024-05-10T06:50:07.693" v="1141"/>
        <pc:sldMkLst>
          <pc:docMk/>
          <pc:sldMk cId="116234281" sldId="941"/>
        </pc:sldMkLst>
      </pc:sldChg>
      <pc:sldChg chg="modSp add mod">
        <pc:chgData name="이연재" userId="045bb118-b50f-4c52-b48b-97425183e9ac" providerId="ADAL" clId="{F52E2114-A17B-4587-9419-832E8096DE26}" dt="2024-05-10T06:49:58.994" v="1140"/>
        <pc:sldMkLst>
          <pc:docMk/>
          <pc:sldMk cId="2076245477" sldId="942"/>
        </pc:sldMkLst>
      </pc:sldChg>
      <pc:sldChg chg="modSp add mod">
        <pc:chgData name="이연재" userId="045bb118-b50f-4c52-b48b-97425183e9ac" providerId="ADAL" clId="{F52E2114-A17B-4587-9419-832E8096DE26}" dt="2024-05-10T06:49:51.280" v="1139" actId="1035"/>
        <pc:sldMkLst>
          <pc:docMk/>
          <pc:sldMk cId="1202891034" sldId="943"/>
        </pc:sldMkLst>
      </pc:sldChg>
      <pc:sldChg chg="addSp delSp modSp add mod ord">
        <pc:chgData name="이연재" userId="045bb118-b50f-4c52-b48b-97425183e9ac" providerId="ADAL" clId="{F52E2114-A17B-4587-9419-832E8096DE26}" dt="2024-05-16T10:05:18.492" v="14998"/>
        <pc:sldMkLst>
          <pc:docMk/>
          <pc:sldMk cId="1885380389" sldId="944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3657283691" sldId="958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595000693" sldId="959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724160749" sldId="960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4116346841" sldId="961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861826555" sldId="962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727949459" sldId="963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927818924" sldId="964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787052049" sldId="965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613708536" sldId="966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062458902" sldId="967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569181705" sldId="968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437775262" sldId="969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676703282" sldId="970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74586696" sldId="972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357364704" sldId="973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121482276" sldId="974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118932967" sldId="976"/>
        </pc:sldMkLst>
      </pc:sldChg>
      <pc:sldChg chg="modSp add del mod">
        <pc:chgData name="이연재" userId="045bb118-b50f-4c52-b48b-97425183e9ac" providerId="ADAL" clId="{F52E2114-A17B-4587-9419-832E8096DE26}" dt="2024-05-17T11:18:30.087" v="25350" actId="20577"/>
        <pc:sldMkLst>
          <pc:docMk/>
          <pc:sldMk cId="3225577913" sldId="977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281809344" sldId="978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3140949355" sldId="979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432733314" sldId="980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73488430" sldId="981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4035142611" sldId="982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225700269" sldId="983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4284978802" sldId="984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377452628" sldId="985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4249085076" sldId="986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137127869" sldId="987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94786365" sldId="988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181594285" sldId="989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3512177877" sldId="990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3967769195" sldId="991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409581460" sldId="992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002831564" sldId="994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3215236975" sldId="995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3382628653" sldId="996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035953151" sldId="997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2427306694" sldId="998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3483094669" sldId="999"/>
        </pc:sldMkLst>
      </pc:sldChg>
      <pc:sldChg chg="add del">
        <pc:chgData name="이연재" userId="045bb118-b50f-4c52-b48b-97425183e9ac" providerId="ADAL" clId="{F52E2114-A17B-4587-9419-832E8096DE26}" dt="2024-05-17T07:57:30.444" v="23410" actId="47"/>
        <pc:sldMkLst>
          <pc:docMk/>
          <pc:sldMk cId="1720577401" sldId="1001"/>
        </pc:sldMkLst>
      </pc:sldChg>
      <pc:sldChg chg="addSp delSp modSp add mod">
        <pc:chgData name="이연재" userId="045bb118-b50f-4c52-b48b-97425183e9ac" providerId="ADAL" clId="{F52E2114-A17B-4587-9419-832E8096DE26}" dt="2024-05-16T10:09:36.592" v="15075" actId="6549"/>
        <pc:sldMkLst>
          <pc:docMk/>
          <pc:sldMk cId="860700342" sldId="1022"/>
        </pc:sldMkLst>
      </pc:sldChg>
      <pc:sldChg chg="addSp delSp modSp add mod">
        <pc:chgData name="이연재" userId="045bb118-b50f-4c52-b48b-97425183e9ac" providerId="ADAL" clId="{F52E2114-A17B-4587-9419-832E8096DE26}" dt="2024-05-16T10:09:54.120" v="15083" actId="20577"/>
        <pc:sldMkLst>
          <pc:docMk/>
          <pc:sldMk cId="3352942505" sldId="1023"/>
        </pc:sldMkLst>
      </pc:sldChg>
      <pc:sldChg chg="modSp add mod ord">
        <pc:chgData name="이연재" userId="045bb118-b50f-4c52-b48b-97425183e9ac" providerId="ADAL" clId="{F52E2114-A17B-4587-9419-832E8096DE26}" dt="2024-05-16T10:14:28.523" v="15165" actId="6549"/>
        <pc:sldMkLst>
          <pc:docMk/>
          <pc:sldMk cId="39564998" sldId="1051"/>
        </pc:sldMkLst>
      </pc:sldChg>
      <pc:sldChg chg="modSp add mod">
        <pc:chgData name="이연재" userId="045bb118-b50f-4c52-b48b-97425183e9ac" providerId="ADAL" clId="{F52E2114-A17B-4587-9419-832E8096DE26}" dt="2024-05-16T10:13:20.842" v="15112" actId="6549"/>
        <pc:sldMkLst>
          <pc:docMk/>
          <pc:sldMk cId="738909717" sldId="1088"/>
        </pc:sldMkLst>
      </pc:sldChg>
      <pc:sldChg chg="addSp modSp add mod ord">
        <pc:chgData name="이연재" userId="045bb118-b50f-4c52-b48b-97425183e9ac" providerId="ADAL" clId="{F52E2114-A17B-4587-9419-832E8096DE26}" dt="2024-05-16T10:12:45.030" v="15101" actId="20577"/>
        <pc:sldMkLst>
          <pc:docMk/>
          <pc:sldMk cId="1957118892" sldId="1100"/>
        </pc:sldMkLst>
      </pc:sldChg>
      <pc:sldChg chg="addSp modSp mod">
        <pc:chgData name="이연재" userId="045bb118-b50f-4c52-b48b-97425183e9ac" providerId="ADAL" clId="{F52E2114-A17B-4587-9419-832E8096DE26}" dt="2024-05-17T05:04:22.615" v="22551" actId="1035"/>
        <pc:sldMkLst>
          <pc:docMk/>
          <pc:sldMk cId="3070515830" sldId="1100"/>
        </pc:sldMkLst>
      </pc:sldChg>
      <pc:sldChg chg="modSp add mod">
        <pc:chgData name="이연재" userId="045bb118-b50f-4c52-b48b-97425183e9ac" providerId="ADAL" clId="{F52E2114-A17B-4587-9419-832E8096DE26}" dt="2024-05-16T10:12:37.105" v="15098" actId="20577"/>
        <pc:sldMkLst>
          <pc:docMk/>
          <pc:sldMk cId="205413461" sldId="1403"/>
        </pc:sldMkLst>
      </pc:sldChg>
      <pc:sldChg chg="modSp add mod">
        <pc:chgData name="이연재" userId="045bb118-b50f-4c52-b48b-97425183e9ac" providerId="ADAL" clId="{F52E2114-A17B-4587-9419-832E8096DE26}" dt="2024-05-17T11:06:38.120" v="25274"/>
        <pc:sldMkLst>
          <pc:docMk/>
          <pc:sldMk cId="745956415" sldId="1406"/>
        </pc:sldMkLst>
      </pc:sldChg>
      <pc:sldChg chg="addSp modSp add mod">
        <pc:chgData name="이연재" userId="045bb118-b50f-4c52-b48b-97425183e9ac" providerId="ADAL" clId="{F52E2114-A17B-4587-9419-832E8096DE26}" dt="2024-05-16T11:17:14.604" v="17259" actId="20577"/>
        <pc:sldMkLst>
          <pc:docMk/>
          <pc:sldMk cId="1279814408" sldId="1407"/>
        </pc:sldMkLst>
      </pc:sldChg>
      <pc:sldChg chg="addSp modSp add mod">
        <pc:chgData name="이연재" userId="045bb118-b50f-4c52-b48b-97425183e9ac" providerId="ADAL" clId="{F52E2114-A17B-4587-9419-832E8096DE26}" dt="2024-05-16T10:13:02.499" v="15103"/>
        <pc:sldMkLst>
          <pc:docMk/>
          <pc:sldMk cId="2068202423" sldId="1408"/>
        </pc:sldMkLst>
      </pc:sldChg>
      <pc:sldChg chg="modSp mod">
        <pc:chgData name="이연재" userId="045bb118-b50f-4c52-b48b-97425183e9ac" providerId="ADAL" clId="{F52E2114-A17B-4587-9419-832E8096DE26}" dt="2024-05-17T11:07:07.758" v="25281" actId="20577"/>
        <pc:sldMkLst>
          <pc:docMk/>
          <pc:sldMk cId="2338305554" sldId="1408"/>
        </pc:sldMkLst>
      </pc:sldChg>
      <pc:sldChg chg="modSp add mod ord">
        <pc:chgData name="이연재" userId="045bb118-b50f-4c52-b48b-97425183e9ac" providerId="ADAL" clId="{F52E2114-A17B-4587-9419-832E8096DE26}" dt="2024-05-16T10:30:29.945" v="15720" actId="20577"/>
        <pc:sldMkLst>
          <pc:docMk/>
          <pc:sldMk cId="1705570005" sldId="1409"/>
        </pc:sldMkLst>
      </pc:sldChg>
      <pc:sldChg chg="addSp modSp add mod">
        <pc:chgData name="이연재" userId="045bb118-b50f-4c52-b48b-97425183e9ac" providerId="ADAL" clId="{F52E2114-A17B-4587-9419-832E8096DE26}" dt="2024-05-16T10:12:32.072" v="15097"/>
        <pc:sldMkLst>
          <pc:docMk/>
          <pc:sldMk cId="1063276916" sldId="1410"/>
        </pc:sldMkLst>
      </pc:sldChg>
      <pc:sldChg chg="addSp delSp modSp add del mod modCm">
        <pc:chgData name="이연재" userId="045bb118-b50f-4c52-b48b-97425183e9ac" providerId="ADAL" clId="{F52E2114-A17B-4587-9419-832E8096DE26}" dt="2024-05-16T13:15:15.353" v="22208"/>
        <pc:sldMkLst>
          <pc:docMk/>
          <pc:sldMk cId="2812149028" sldId="141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3:15:15.353" v="22208"/>
              <pc2:cmMkLst xmlns:pc2="http://schemas.microsoft.com/office/powerpoint/2019/9/main/command">
                <pc:docMk/>
                <pc:sldMk cId="2812149028" sldId="1411"/>
                <pc2:cmMk id="{0C80C11B-0AA2-468B-92A6-553A13859F1F}"/>
              </pc2:cmMkLst>
            </pc226:cmChg>
          </p:ext>
        </pc:extLst>
      </pc:sldChg>
      <pc:sldChg chg="addSp delSp modSp add mod">
        <pc:chgData name="이연재" userId="045bb118-b50f-4c52-b48b-97425183e9ac" providerId="ADAL" clId="{F52E2114-A17B-4587-9419-832E8096DE26}" dt="2024-05-17T11:06:14.511" v="25272"/>
        <pc:sldMkLst>
          <pc:docMk/>
          <pc:sldMk cId="33773657" sldId="1461"/>
        </pc:sldMkLst>
      </pc:sldChg>
      <pc:sldChg chg="modSp add mod">
        <pc:chgData name="이연재" userId="045bb118-b50f-4c52-b48b-97425183e9ac" providerId="ADAL" clId="{F52E2114-A17B-4587-9419-832E8096DE26}" dt="2024-05-16T10:03:46.969" v="14986"/>
        <pc:sldMkLst>
          <pc:docMk/>
          <pc:sldMk cId="4103060477" sldId="1475"/>
        </pc:sldMkLst>
      </pc:sldChg>
      <pc:sldChg chg="modSp add del mod">
        <pc:chgData name="이연재" userId="045bb118-b50f-4c52-b48b-97425183e9ac" providerId="ADAL" clId="{F52E2114-A17B-4587-9419-832E8096DE26}" dt="2024-05-13T07:10:48.351" v="8808" actId="47"/>
        <pc:sldMkLst>
          <pc:docMk/>
          <pc:sldMk cId="3629217510" sldId="1510"/>
        </pc:sldMkLst>
      </pc:sldChg>
      <pc:sldChg chg="addSp modSp add mod ord">
        <pc:chgData name="이연재" userId="045bb118-b50f-4c52-b48b-97425183e9ac" providerId="ADAL" clId="{F52E2114-A17B-4587-9419-832E8096DE26}" dt="2024-05-16T10:13:35.783" v="15123" actId="6549"/>
        <pc:sldMkLst>
          <pc:docMk/>
          <pc:sldMk cId="2960935395" sldId="1511"/>
        </pc:sldMkLst>
      </pc:sldChg>
      <pc:sldChg chg="addSp modSp add mod ord modCm">
        <pc:chgData name="이연재" userId="045bb118-b50f-4c52-b48b-97425183e9ac" providerId="ADAL" clId="{F52E2114-A17B-4587-9419-832E8096DE26}" dt="2024-05-16T08:37:54.824" v="14977"/>
        <pc:sldMkLst>
          <pc:docMk/>
          <pc:sldMk cId="3340180585" sldId="151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이연재" userId="045bb118-b50f-4c52-b48b-97425183e9ac" providerId="ADAL" clId="{F52E2114-A17B-4587-9419-832E8096DE26}" dt="2024-05-16T08:37:54.824" v="14977"/>
              <pc2:cmMkLst xmlns:pc2="http://schemas.microsoft.com/office/powerpoint/2019/9/main/command">
                <pc:docMk/>
                <pc:sldMk cId="3340180585" sldId="1512"/>
                <pc2:cmMk id="{001BB913-F705-46EB-8C76-0BA74498E574}"/>
              </pc2:cmMkLst>
              <pc226:cmRplyChg chg="add">
                <pc226:chgData name="이연재" userId="045bb118-b50f-4c52-b48b-97425183e9ac" providerId="ADAL" clId="{F52E2114-A17B-4587-9419-832E8096DE26}" dt="2024-05-16T08:37:54.824" v="14977"/>
                <pc2:cmRplyMkLst xmlns:pc2="http://schemas.microsoft.com/office/powerpoint/2019/9/main/command">
                  <pc:docMk/>
                  <pc:sldMk cId="3340180585" sldId="1512"/>
                  <pc2:cmMk id="{001BB913-F705-46EB-8C76-0BA74498E574}"/>
                  <pc2:cmRplyMk id="{301169A3-8A79-4040-9291-3142F66496B4}"/>
                </pc2:cmRplyMkLst>
              </pc226:cmRplyChg>
            </pc226:cmChg>
          </p:ext>
        </pc:extLst>
      </pc:sldChg>
      <pc:sldChg chg="addSp delSp modSp add mod ord">
        <pc:chgData name="이연재" userId="045bb118-b50f-4c52-b48b-97425183e9ac" providerId="ADAL" clId="{F52E2114-A17B-4587-9419-832E8096DE26}" dt="2024-05-16T10:12:21.088" v="15096"/>
        <pc:sldMkLst>
          <pc:docMk/>
          <pc:sldMk cId="3353984489" sldId="1513"/>
        </pc:sldMkLst>
      </pc:sldChg>
      <pc:sldChg chg="modSp add mod ord">
        <pc:chgData name="이연재" userId="045bb118-b50f-4c52-b48b-97425183e9ac" providerId="ADAL" clId="{F52E2114-A17B-4587-9419-832E8096DE26}" dt="2024-05-16T10:14:31.737" v="15167" actId="20577"/>
        <pc:sldMkLst>
          <pc:docMk/>
          <pc:sldMk cId="1298174392" sldId="1514"/>
        </pc:sldMkLst>
      </pc:sldChg>
      <pc:sldChg chg="addSp modSp add mod">
        <pc:chgData name="이연재" userId="045bb118-b50f-4c52-b48b-97425183e9ac" providerId="ADAL" clId="{F52E2114-A17B-4587-9419-832E8096DE26}" dt="2024-05-16T10:12:40.495" v="15099" actId="20577"/>
        <pc:sldMkLst>
          <pc:docMk/>
          <pc:sldMk cId="3612373673" sldId="1515"/>
        </pc:sldMkLst>
      </pc:sldChg>
      <pc:sldChg chg="addSp modSp add mod modCm">
        <pc:chgData name="이연재" userId="045bb118-b50f-4c52-b48b-97425183e9ac" providerId="ADAL" clId="{F52E2114-A17B-4587-9419-832E8096DE26}" dt="2024-05-16T11:41:14.042" v="19028"/>
        <pc:sldMkLst>
          <pc:docMk/>
          <pc:sldMk cId="651180941" sldId="15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이연재" userId="045bb118-b50f-4c52-b48b-97425183e9ac" providerId="ADAL" clId="{F52E2114-A17B-4587-9419-832E8096DE26}" dt="2024-05-16T11:41:14.042" v="19028"/>
              <pc2:cmMkLst xmlns:pc2="http://schemas.microsoft.com/office/powerpoint/2019/9/main/command">
                <pc:docMk/>
                <pc:sldMk cId="651180941" sldId="1516"/>
                <pc2:cmMk id="{F658AC76-5EA0-4140-8DD3-919B375FA784}"/>
              </pc2:cmMkLst>
            </pc226:cmChg>
          </p:ext>
        </pc:extLst>
      </pc:sldChg>
      <pc:sldChg chg="addSp modSp add del mod ord modCm">
        <pc:chgData name="이연재" userId="045bb118-b50f-4c52-b48b-97425183e9ac" providerId="ADAL" clId="{F52E2114-A17B-4587-9419-832E8096DE26}" dt="2024-05-16T11:38:01.227" v="19023" actId="47"/>
        <pc:sldMkLst>
          <pc:docMk/>
          <pc:sldMk cId="521096248" sldId="15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36:35.020" v="19022"/>
              <pc2:cmMkLst xmlns:pc2="http://schemas.microsoft.com/office/powerpoint/2019/9/main/command">
                <pc:docMk/>
                <pc:sldMk cId="521096248" sldId="1592"/>
                <pc2:cmMk id="{6B0B8F1C-C562-4651-B176-0D9A465A2E52}"/>
              </pc2:cmMkLst>
            </pc226:cmChg>
          </p:ext>
        </pc:extLst>
      </pc:sldChg>
      <pc:sldChg chg="addSp modSp add mod">
        <pc:chgData name="이연재" userId="045bb118-b50f-4c52-b48b-97425183e9ac" providerId="ADAL" clId="{F52E2114-A17B-4587-9419-832E8096DE26}" dt="2024-05-16T10:12:32.072" v="15097"/>
        <pc:sldMkLst>
          <pc:docMk/>
          <pc:sldMk cId="430743579" sldId="1617"/>
        </pc:sldMkLst>
      </pc:sldChg>
      <pc:sldChg chg="modSp add mod">
        <pc:chgData name="이연재" userId="045bb118-b50f-4c52-b48b-97425183e9ac" providerId="ADAL" clId="{F52E2114-A17B-4587-9419-832E8096DE26}" dt="2024-05-16T10:09:12.149" v="15064" actId="20577"/>
        <pc:sldMkLst>
          <pc:docMk/>
          <pc:sldMk cId="163287986" sldId="1618"/>
        </pc:sldMkLst>
      </pc:sldChg>
      <pc:sldChg chg="addSp delSp modSp add del mod modCm">
        <pc:chgData name="이연재" userId="045bb118-b50f-4c52-b48b-97425183e9ac" providerId="ADAL" clId="{F52E2114-A17B-4587-9419-832E8096DE26}" dt="2024-05-17T11:06:49.138" v="25275" actId="47"/>
        <pc:sldMkLst>
          <pc:docMk/>
          <pc:sldMk cId="1711970144" sldId="16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3:15:09.337" v="22207"/>
              <pc2:cmMkLst xmlns:pc2="http://schemas.microsoft.com/office/powerpoint/2019/9/main/command">
                <pc:docMk/>
                <pc:sldMk cId="1711970144" sldId="1620"/>
                <pc2:cmMk id="{7C80AD37-2298-4B66-8F25-43AEBE4FE3CC}"/>
              </pc2:cmMkLst>
            </pc226:cmChg>
          </p:ext>
        </pc:extLst>
      </pc:sldChg>
      <pc:sldChg chg="addSp modSp add mod">
        <pc:chgData name="이연재" userId="045bb118-b50f-4c52-b48b-97425183e9ac" providerId="ADAL" clId="{F52E2114-A17B-4587-9419-832E8096DE26}" dt="2024-05-16T10:12:42.480" v="15100" actId="20577"/>
        <pc:sldMkLst>
          <pc:docMk/>
          <pc:sldMk cId="3724674033" sldId="1621"/>
        </pc:sldMkLst>
      </pc:sldChg>
      <pc:sldChg chg="modSp add del mod">
        <pc:chgData name="이연재" userId="045bb118-b50f-4c52-b48b-97425183e9ac" providerId="ADAL" clId="{F52E2114-A17B-4587-9419-832E8096DE26}" dt="2024-05-13T07:35:42.350" v="9843" actId="47"/>
        <pc:sldMkLst>
          <pc:docMk/>
          <pc:sldMk cId="3562228050" sldId="1622"/>
        </pc:sldMkLst>
      </pc:sldChg>
      <pc:sldChg chg="modSp mod">
        <pc:chgData name="이연재" userId="045bb118-b50f-4c52-b48b-97425183e9ac" providerId="ADAL" clId="{F52E2114-A17B-4587-9419-832E8096DE26}" dt="2024-05-17T11:07:02.178" v="25278" actId="20577"/>
        <pc:sldMkLst>
          <pc:docMk/>
          <pc:sldMk cId="2727850794" sldId="1623"/>
        </pc:sldMkLst>
      </pc:sldChg>
      <pc:sldChg chg="addSp modSp add mod">
        <pc:chgData name="이연재" userId="045bb118-b50f-4c52-b48b-97425183e9ac" providerId="ADAL" clId="{F52E2114-A17B-4587-9419-832E8096DE26}" dt="2024-05-16T10:13:02.499" v="15103"/>
        <pc:sldMkLst>
          <pc:docMk/>
          <pc:sldMk cId="4248932679" sldId="1623"/>
        </pc:sldMkLst>
      </pc:sldChg>
      <pc:sldChg chg="modSp add del mod">
        <pc:chgData name="이연재" userId="045bb118-b50f-4c52-b48b-97425183e9ac" providerId="ADAL" clId="{F52E2114-A17B-4587-9419-832E8096DE26}" dt="2024-05-13T07:06:48.765" v="8516" actId="47"/>
        <pc:sldMkLst>
          <pc:docMk/>
          <pc:sldMk cId="3487112718" sldId="1624"/>
        </pc:sldMkLst>
      </pc:sldChg>
      <pc:sldChg chg="addSp modSp add mod ord modCm">
        <pc:chgData name="이연재" userId="045bb118-b50f-4c52-b48b-97425183e9ac" providerId="ADAL" clId="{F52E2114-A17B-4587-9419-832E8096DE26}" dt="2024-05-16T11:06:01.620" v="16829"/>
        <pc:sldMkLst>
          <pc:docMk/>
          <pc:sldMk cId="2017638155" sldId="162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06:01.620" v="16829"/>
              <pc2:cmMkLst xmlns:pc2="http://schemas.microsoft.com/office/powerpoint/2019/9/main/command">
                <pc:docMk/>
                <pc:sldMk cId="2017638155" sldId="1625"/>
                <pc2:cmMk id="{AACC0682-0AB9-49FC-9F76-1ED767024B30}"/>
              </pc2:cmMkLst>
            </pc226:cmChg>
          </p:ext>
        </pc:extLst>
      </pc:sldChg>
      <pc:sldChg chg="addSp modSp add mod">
        <pc:chgData name="이연재" userId="045bb118-b50f-4c52-b48b-97425183e9ac" providerId="ADAL" clId="{F52E2114-A17B-4587-9419-832E8096DE26}" dt="2024-05-16T10:19:48.272" v="15375" actId="6549"/>
        <pc:sldMkLst>
          <pc:docMk/>
          <pc:sldMk cId="3927142153" sldId="1639"/>
        </pc:sldMkLst>
      </pc:sldChg>
      <pc:sldChg chg="addSp modSp add mod">
        <pc:chgData name="이연재" userId="045bb118-b50f-4c52-b48b-97425183e9ac" providerId="ADAL" clId="{F52E2114-A17B-4587-9419-832E8096DE26}" dt="2024-05-16T10:19:13.177" v="15364" actId="20577"/>
        <pc:sldMkLst>
          <pc:docMk/>
          <pc:sldMk cId="2535431173" sldId="1640"/>
        </pc:sldMkLst>
      </pc:sldChg>
      <pc:sldChg chg="modSp add del mod">
        <pc:chgData name="이연재" userId="045bb118-b50f-4c52-b48b-97425183e9ac" providerId="ADAL" clId="{F52E2114-A17B-4587-9419-832E8096DE26}" dt="2024-05-13T00:54:35.767" v="3331" actId="47"/>
        <pc:sldMkLst>
          <pc:docMk/>
          <pc:sldMk cId="3292901854" sldId="1641"/>
        </pc:sldMkLst>
      </pc:sldChg>
      <pc:sldChg chg="addSp delSp modSp add mod modCm">
        <pc:chgData name="이연재" userId="045bb118-b50f-4c52-b48b-97425183e9ac" providerId="ADAL" clId="{F52E2114-A17B-4587-9419-832E8096DE26}" dt="2024-05-16T12:23:02.901" v="20838"/>
        <pc:sldMkLst>
          <pc:docMk/>
          <pc:sldMk cId="1742267047" sldId="164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16:13.274" v="20424"/>
              <pc2:cmMkLst xmlns:pc2="http://schemas.microsoft.com/office/powerpoint/2019/9/main/command">
                <pc:docMk/>
                <pc:sldMk cId="1742267047" sldId="1643"/>
                <pc2:cmMk id="{64E10B3F-5320-40D2-B148-F2011D3D034F}"/>
              </pc2:cmMkLst>
              <pc226:cmRplyChg chg="add">
                <pc226:chgData name="이연재" userId="045bb118-b50f-4c52-b48b-97425183e9ac" providerId="ADAL" clId="{F52E2114-A17B-4587-9419-832E8096DE26}" dt="2024-05-16T12:16:11.295" v="20423"/>
                <pc2:cmRplyMkLst xmlns:pc2="http://schemas.microsoft.com/office/powerpoint/2019/9/main/command">
                  <pc:docMk/>
                  <pc:sldMk cId="1742267047" sldId="1643"/>
                  <pc2:cmMk id="{64E10B3F-5320-40D2-B148-F2011D3D034F}"/>
                  <pc2:cmRplyMk id="{1E5B7BB7-0580-43E9-81CC-09FAB8C9202E}"/>
                </pc2:cmRplyMkLst>
              </pc226:cmRplyChg>
            </pc226:cmChg>
          </p:ext>
        </pc:extLst>
      </pc:sldChg>
      <pc:sldChg chg="addSp modSp add mod">
        <pc:chgData name="이연재" userId="045bb118-b50f-4c52-b48b-97425183e9ac" providerId="ADAL" clId="{F52E2114-A17B-4587-9419-832E8096DE26}" dt="2024-05-17T11:11:51.146" v="25335" actId="20577"/>
        <pc:sldMkLst>
          <pc:docMk/>
          <pc:sldMk cId="2597443161" sldId="1647"/>
        </pc:sldMkLst>
      </pc:sldChg>
      <pc:sldChg chg="addSp delSp modSp add mod">
        <pc:chgData name="이연재" userId="045bb118-b50f-4c52-b48b-97425183e9ac" providerId="ADAL" clId="{F52E2114-A17B-4587-9419-832E8096DE26}" dt="2024-05-17T11:11:46.340" v="25331" actId="20577"/>
        <pc:sldMkLst>
          <pc:docMk/>
          <pc:sldMk cId="1543603405" sldId="1649"/>
        </pc:sldMkLst>
      </pc:sldChg>
      <pc:sldChg chg="addSp modSp add mod">
        <pc:chgData name="이연재" userId="045bb118-b50f-4c52-b48b-97425183e9ac" providerId="ADAL" clId="{F52E2114-A17B-4587-9419-832E8096DE26}" dt="2024-05-16T10:13:02.499" v="15103"/>
        <pc:sldMkLst>
          <pc:docMk/>
          <pc:sldMk cId="612484261" sldId="1650"/>
        </pc:sldMkLst>
      </pc:sldChg>
      <pc:sldChg chg="modSp add mod modCm">
        <pc:chgData name="이연재" userId="045bb118-b50f-4c52-b48b-97425183e9ac" providerId="ADAL" clId="{F52E2114-A17B-4587-9419-832E8096DE26}" dt="2024-05-16T12:34:40.891" v="21134"/>
        <pc:sldMkLst>
          <pc:docMk/>
          <pc:sldMk cId="1743893842" sldId="165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34:40.891" v="21134"/>
              <pc2:cmMkLst xmlns:pc2="http://schemas.microsoft.com/office/powerpoint/2019/9/main/command">
                <pc:docMk/>
                <pc:sldMk cId="1743893842" sldId="1651"/>
                <pc2:cmMk id="{C6AD4221-01B2-4AFD-AE39-3ED2DE7BB955}"/>
              </pc2:cmMkLst>
            </pc226:cmChg>
          </p:ext>
        </pc:extLst>
      </pc:sldChg>
      <pc:sldChg chg="addSp modSp add mod">
        <pc:chgData name="이연재" userId="045bb118-b50f-4c52-b48b-97425183e9ac" providerId="ADAL" clId="{F52E2114-A17B-4587-9419-832E8096DE26}" dt="2024-05-16T08:22:25.707" v="14148"/>
        <pc:sldMkLst>
          <pc:docMk/>
          <pc:sldMk cId="3548587233" sldId="1652"/>
        </pc:sldMkLst>
      </pc:sldChg>
      <pc:sldChg chg="addSp modSp add mod modCm">
        <pc:chgData name="이연재" userId="045bb118-b50f-4c52-b48b-97425183e9ac" providerId="ADAL" clId="{F52E2114-A17B-4587-9419-832E8096DE26}" dt="2024-05-16T11:58:31.001" v="19690"/>
        <pc:sldMkLst>
          <pc:docMk/>
          <pc:sldMk cId="418309724" sldId="165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58:31.001" v="19690"/>
              <pc2:cmMkLst xmlns:pc2="http://schemas.microsoft.com/office/powerpoint/2019/9/main/command">
                <pc:docMk/>
                <pc:sldMk cId="418309724" sldId="1653"/>
                <pc2:cmMk id="{12B99903-5011-4835-A56C-403D367EAE27}"/>
              </pc2:cmMkLst>
            </pc226:cmChg>
          </p:ext>
        </pc:extLst>
      </pc:sldChg>
      <pc:sldChg chg="addSp delSp modSp add mod modCm">
        <pc:chgData name="이연재" userId="045bb118-b50f-4c52-b48b-97425183e9ac" providerId="ADAL" clId="{F52E2114-A17B-4587-9419-832E8096DE26}" dt="2024-05-17T03:55:06.910" v="22484" actId="20577"/>
        <pc:sldMkLst>
          <pc:docMk/>
          <pc:sldMk cId="3819887675" sldId="16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6:57:00.664" v="13271"/>
              <pc2:cmMkLst xmlns:pc2="http://schemas.microsoft.com/office/powerpoint/2019/9/main/command">
                <pc:docMk/>
                <pc:sldMk cId="3819887675" sldId="1654"/>
                <pc2:cmMk id="{A589F3E7-4430-4E94-9ED4-91680111D7B9}"/>
              </pc2:cmMkLst>
            </pc226:cmChg>
          </p:ext>
        </pc:extLst>
      </pc:sldChg>
      <pc:sldChg chg="addSp modSp add mod">
        <pc:chgData name="이연재" userId="045bb118-b50f-4c52-b48b-97425183e9ac" providerId="ADAL" clId="{F52E2114-A17B-4587-9419-832E8096DE26}" dt="2024-05-14T02:29:36.013" v="12499" actId="20577"/>
        <pc:sldMkLst>
          <pc:docMk/>
          <pc:sldMk cId="1805761721" sldId="1655"/>
        </pc:sldMkLst>
      </pc:sldChg>
      <pc:sldChg chg="addSp modSp add mod">
        <pc:chgData name="이연재" userId="045bb118-b50f-4c52-b48b-97425183e9ac" providerId="ADAL" clId="{F52E2114-A17B-4587-9419-832E8096DE26}" dt="2024-05-14T02:28:55.092" v="12458" actId="368"/>
        <pc:sldMkLst>
          <pc:docMk/>
          <pc:sldMk cId="3678621058" sldId="1656"/>
        </pc:sldMkLst>
      </pc:sldChg>
      <pc:sldChg chg="addSp delSp modSp add mod ord">
        <pc:chgData name="이연재" userId="045bb118-b50f-4c52-b48b-97425183e9ac" providerId="ADAL" clId="{F52E2114-A17B-4587-9419-832E8096DE26}" dt="2024-05-17T08:56:33.398" v="23840" actId="20577"/>
        <pc:sldMkLst>
          <pc:docMk/>
          <pc:sldMk cId="1439616894" sldId="1657"/>
        </pc:sldMkLst>
      </pc:sldChg>
      <pc:sldChg chg="addSp delSp modSp add mod">
        <pc:chgData name="이연재" userId="045bb118-b50f-4c52-b48b-97425183e9ac" providerId="ADAL" clId="{F52E2114-A17B-4587-9419-832E8096DE26}" dt="2024-05-16T08:22:25.707" v="14148"/>
        <pc:sldMkLst>
          <pc:docMk/>
          <pc:sldMk cId="2283671374" sldId="1658"/>
        </pc:sldMkLst>
      </pc:sldChg>
      <pc:sldChg chg="addSp delSp modSp add mod ord">
        <pc:chgData name="이연재" userId="045bb118-b50f-4c52-b48b-97425183e9ac" providerId="ADAL" clId="{F52E2114-A17B-4587-9419-832E8096DE26}" dt="2024-05-17T08:56:54.020" v="23842"/>
        <pc:sldMkLst>
          <pc:docMk/>
          <pc:sldMk cId="2442261045" sldId="1659"/>
        </pc:sldMkLst>
      </pc:sldChg>
      <pc:sldChg chg="addSp delSp modSp add mod ord">
        <pc:chgData name="이연재" userId="045bb118-b50f-4c52-b48b-97425183e9ac" providerId="ADAL" clId="{F52E2114-A17B-4587-9419-832E8096DE26}" dt="2024-05-17T08:59:00.019" v="23970" actId="20577"/>
        <pc:sldMkLst>
          <pc:docMk/>
          <pc:sldMk cId="1694871205" sldId="1660"/>
        </pc:sldMkLst>
      </pc:sldChg>
      <pc:sldChg chg="addSp delSp modSp add mod ord">
        <pc:chgData name="이연재" userId="045bb118-b50f-4c52-b48b-97425183e9ac" providerId="ADAL" clId="{F52E2114-A17B-4587-9419-832E8096DE26}" dt="2024-05-16T08:02:37.100" v="13476"/>
        <pc:sldMkLst>
          <pc:docMk/>
          <pc:sldMk cId="622453318" sldId="1661"/>
        </pc:sldMkLst>
      </pc:sldChg>
      <pc:sldChg chg="addSp delSp modSp add mod">
        <pc:chgData name="이연재" userId="045bb118-b50f-4c52-b48b-97425183e9ac" providerId="ADAL" clId="{F52E2114-A17B-4587-9419-832E8096DE26}" dt="2024-05-16T10:06:58.255" v="15014" actId="20577"/>
        <pc:sldMkLst>
          <pc:docMk/>
          <pc:sldMk cId="2896293885" sldId="1662"/>
        </pc:sldMkLst>
      </pc:sldChg>
      <pc:sldChg chg="addSp delSp modSp add mod">
        <pc:chgData name="이연재" userId="045bb118-b50f-4c52-b48b-97425183e9ac" providerId="ADAL" clId="{F52E2114-A17B-4587-9419-832E8096DE26}" dt="2024-05-16T10:07:01.162" v="15015" actId="20577"/>
        <pc:sldMkLst>
          <pc:docMk/>
          <pc:sldMk cId="479614763" sldId="1663"/>
        </pc:sldMkLst>
      </pc:sldChg>
      <pc:sldChg chg="delSp modSp add del mod">
        <pc:chgData name="이연재" userId="045bb118-b50f-4c52-b48b-97425183e9ac" providerId="ADAL" clId="{F52E2114-A17B-4587-9419-832E8096DE26}" dt="2024-05-10T07:43:18.982" v="1626" actId="47"/>
        <pc:sldMkLst>
          <pc:docMk/>
          <pc:sldMk cId="575652622" sldId="1664"/>
        </pc:sldMkLst>
      </pc:sldChg>
      <pc:sldChg chg="addSp modSp add del mod delCm">
        <pc:chgData name="이연재" userId="045bb118-b50f-4c52-b48b-97425183e9ac" providerId="ADAL" clId="{F52E2114-A17B-4587-9419-832E8096DE26}" dt="2024-05-14T00:32:52.144" v="11024" actId="47"/>
        <pc:sldMkLst>
          <pc:docMk/>
          <pc:sldMk cId="2626027857" sldId="16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3T06:45:10.427" v="8073"/>
              <pc2:cmMkLst xmlns:pc2="http://schemas.microsoft.com/office/powerpoint/2019/9/main/command">
                <pc:docMk/>
                <pc:sldMk cId="2626027857" sldId="1664"/>
                <pc2:cmMk id="{A50A1FF1-71F7-4634-AEBE-D2938FFD2DB0}"/>
              </pc2:cmMkLst>
            </pc226:cmChg>
          </p:ext>
        </pc:extLst>
      </pc:sldChg>
      <pc:sldChg chg="addSp modSp add mod ord">
        <pc:chgData name="이연재" userId="045bb118-b50f-4c52-b48b-97425183e9ac" providerId="ADAL" clId="{F52E2114-A17B-4587-9419-832E8096DE26}" dt="2024-05-16T10:28:14.404" v="15647" actId="6549"/>
        <pc:sldMkLst>
          <pc:docMk/>
          <pc:sldMk cId="3898338388" sldId="1665"/>
        </pc:sldMkLst>
      </pc:sldChg>
      <pc:sldChg chg="modSp add del mod">
        <pc:chgData name="이연재" userId="045bb118-b50f-4c52-b48b-97425183e9ac" providerId="ADAL" clId="{F52E2114-A17B-4587-9419-832E8096DE26}" dt="2024-05-10T07:43:19.828" v="1627" actId="47"/>
        <pc:sldMkLst>
          <pc:docMk/>
          <pc:sldMk cId="4112336227" sldId="1665"/>
        </pc:sldMkLst>
      </pc:sldChg>
      <pc:sldChg chg="addSp modSp add del mod">
        <pc:chgData name="이연재" userId="045bb118-b50f-4c52-b48b-97425183e9ac" providerId="ADAL" clId="{F52E2114-A17B-4587-9419-832E8096DE26}" dt="2024-05-16T08:08:32.652" v="13504" actId="47"/>
        <pc:sldMkLst>
          <pc:docMk/>
          <pc:sldMk cId="1711993227" sldId="1666"/>
        </pc:sldMkLst>
      </pc:sldChg>
      <pc:sldChg chg="addSp modSp add mod modCm">
        <pc:chgData name="이연재" userId="045bb118-b50f-4c52-b48b-97425183e9ac" providerId="ADAL" clId="{F52E2114-A17B-4587-9419-832E8096DE26}" dt="2024-05-17T09:11:21.672" v="24102" actId="20577"/>
        <pc:sldMkLst>
          <pc:docMk/>
          <pc:sldMk cId="2082745203" sldId="16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09:51.350" v="13557"/>
              <pc2:cmMkLst xmlns:pc2="http://schemas.microsoft.com/office/powerpoint/2019/9/main/command">
                <pc:docMk/>
                <pc:sldMk cId="2082745203" sldId="1667"/>
                <pc2:cmMk id="{C9771927-9E1B-4AE7-8B20-4A14F54374C3}"/>
              </pc2:cmMkLst>
            </pc226:cmChg>
          </p:ext>
        </pc:extLst>
      </pc:sldChg>
      <pc:sldChg chg="addSp delSp modSp add mod">
        <pc:chgData name="이연재" userId="045bb118-b50f-4c52-b48b-97425183e9ac" providerId="ADAL" clId="{F52E2114-A17B-4587-9419-832E8096DE26}" dt="2024-05-16T08:02:38.318" v="13486"/>
        <pc:sldMkLst>
          <pc:docMk/>
          <pc:sldMk cId="1388698594" sldId="1668"/>
        </pc:sldMkLst>
      </pc:sldChg>
      <pc:sldChg chg="delSp add del mod">
        <pc:chgData name="이연재" userId="045bb118-b50f-4c52-b48b-97425183e9ac" providerId="ADAL" clId="{F52E2114-A17B-4587-9419-832E8096DE26}" dt="2024-05-10T07:43:25.170" v="1628" actId="47"/>
        <pc:sldMkLst>
          <pc:docMk/>
          <pc:sldMk cId="3568390957" sldId="1668"/>
        </pc:sldMkLst>
      </pc:sldChg>
      <pc:sldChg chg="addSp delSp modSp add mod modCm">
        <pc:chgData name="이연재" userId="045bb118-b50f-4c52-b48b-97425183e9ac" providerId="ADAL" clId="{F52E2114-A17B-4587-9419-832E8096DE26}" dt="2024-05-16T10:07:37.251" v="15029" actId="6549"/>
        <pc:sldMkLst>
          <pc:docMk/>
          <pc:sldMk cId="134065871" sldId="16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21:18.242" v="14046"/>
              <pc2:cmMkLst xmlns:pc2="http://schemas.microsoft.com/office/powerpoint/2019/9/main/command">
                <pc:docMk/>
                <pc:sldMk cId="134065871" sldId="1669"/>
                <pc2:cmMk id="{BE960104-B521-4157-91C6-277F5387BCEC}"/>
              </pc2:cmMkLst>
            </pc226:cmChg>
          </p:ext>
        </pc:extLst>
      </pc:sldChg>
      <pc:sldChg chg="addSp delSp modSp add del mod ord">
        <pc:chgData name="이연재" userId="045bb118-b50f-4c52-b48b-97425183e9ac" providerId="ADAL" clId="{F52E2114-A17B-4587-9419-832E8096DE26}" dt="2024-05-10T08:19:32.947" v="2413" actId="47"/>
        <pc:sldMkLst>
          <pc:docMk/>
          <pc:sldMk cId="2530276601" sldId="1669"/>
        </pc:sldMkLst>
      </pc:sldChg>
      <pc:sldChg chg="modSp add mod">
        <pc:chgData name="이연재" userId="045bb118-b50f-4c52-b48b-97425183e9ac" providerId="ADAL" clId="{F52E2114-A17B-4587-9419-832E8096DE26}" dt="2024-05-14T00:02:40.559" v="10561" actId="20577"/>
        <pc:sldMkLst>
          <pc:docMk/>
          <pc:sldMk cId="494690851" sldId="1670"/>
        </pc:sldMkLst>
      </pc:sldChg>
      <pc:sldChg chg="add del">
        <pc:chgData name="이연재" userId="045bb118-b50f-4c52-b48b-97425183e9ac" providerId="ADAL" clId="{F52E2114-A17B-4587-9419-832E8096DE26}" dt="2024-05-10T08:42:38.564" v="2502" actId="47"/>
        <pc:sldMkLst>
          <pc:docMk/>
          <pc:sldMk cId="524070115" sldId="1670"/>
        </pc:sldMkLst>
      </pc:sldChg>
      <pc:sldChg chg="add del">
        <pc:chgData name="이연재" userId="045bb118-b50f-4c52-b48b-97425183e9ac" providerId="ADAL" clId="{F52E2114-A17B-4587-9419-832E8096DE26}" dt="2024-05-10T08:42:40" v="2503" actId="47"/>
        <pc:sldMkLst>
          <pc:docMk/>
          <pc:sldMk cId="1166118840" sldId="1671"/>
        </pc:sldMkLst>
      </pc:sldChg>
      <pc:sldChg chg="delSp modSp add mod">
        <pc:chgData name="이연재" userId="045bb118-b50f-4c52-b48b-97425183e9ac" providerId="ADAL" clId="{F52E2114-A17B-4587-9419-832E8096DE26}" dt="2024-05-16T10:08:21.021" v="15045" actId="6549"/>
        <pc:sldMkLst>
          <pc:docMk/>
          <pc:sldMk cId="870288120" sldId="1672"/>
        </pc:sldMkLst>
      </pc:sldChg>
      <pc:sldChg chg="addSp delSp modSp new mod">
        <pc:chgData name="이연재" userId="045bb118-b50f-4c52-b48b-97425183e9ac" providerId="ADAL" clId="{F52E2114-A17B-4587-9419-832E8096DE26}" dt="2024-05-16T10:08:32.781" v="15056" actId="6549"/>
        <pc:sldMkLst>
          <pc:docMk/>
          <pc:sldMk cId="627593076" sldId="1673"/>
        </pc:sldMkLst>
      </pc:sldChg>
      <pc:sldChg chg="addSp delSp modSp add del mod ord">
        <pc:chgData name="이연재" userId="045bb118-b50f-4c52-b48b-97425183e9ac" providerId="ADAL" clId="{F52E2114-A17B-4587-9419-832E8096DE26}" dt="2024-05-16T08:23:01.829" v="14149" actId="47"/>
        <pc:sldMkLst>
          <pc:docMk/>
          <pc:sldMk cId="2654317097" sldId="1674"/>
        </pc:sldMkLst>
      </pc:sldChg>
      <pc:sldChg chg="addSp delSp modSp add mod">
        <pc:chgData name="이연재" userId="045bb118-b50f-4c52-b48b-97425183e9ac" providerId="ADAL" clId="{F52E2114-A17B-4587-9419-832E8096DE26}" dt="2024-05-17T11:03:55.520" v="25257"/>
        <pc:sldMkLst>
          <pc:docMk/>
          <pc:sldMk cId="1812524566" sldId="1675"/>
        </pc:sldMkLst>
      </pc:sldChg>
      <pc:sldChg chg="addSp delSp modSp add mod">
        <pc:chgData name="이연재" userId="045bb118-b50f-4c52-b48b-97425183e9ac" providerId="ADAL" clId="{F52E2114-A17B-4587-9419-832E8096DE26}" dt="2024-05-14T00:17:18.720" v="10816" actId="14100"/>
        <pc:sldMkLst>
          <pc:docMk/>
          <pc:sldMk cId="2176201309" sldId="1676"/>
        </pc:sldMkLst>
      </pc:sldChg>
      <pc:sldChg chg="addSp delSp modSp add mod modCm">
        <pc:chgData name="이연재" userId="045bb118-b50f-4c52-b48b-97425183e9ac" providerId="ADAL" clId="{F52E2114-A17B-4587-9419-832E8096DE26}" dt="2024-05-16T08:29:31.467" v="14495" actId="478"/>
        <pc:sldMkLst>
          <pc:docMk/>
          <pc:sldMk cId="2950704956" sldId="16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29:30.662" v="14494"/>
              <pc2:cmMkLst xmlns:pc2="http://schemas.microsoft.com/office/powerpoint/2019/9/main/command">
                <pc:docMk/>
                <pc:sldMk cId="2950704956" sldId="1677"/>
                <pc2:cmMk id="{DF05ED95-093F-4D8C-8249-8F73C396DA6B}"/>
              </pc2:cmMkLst>
            </pc226:cmChg>
          </p:ext>
        </pc:extLst>
      </pc:sldChg>
      <pc:sldChg chg="modSp add mod">
        <pc:chgData name="이연재" userId="045bb118-b50f-4c52-b48b-97425183e9ac" providerId="ADAL" clId="{F52E2114-A17B-4587-9419-832E8096DE26}" dt="2024-05-10T09:10:20.393" v="3151" actId="1076"/>
        <pc:sldMkLst>
          <pc:docMk/>
          <pc:sldMk cId="2414188332" sldId="1678"/>
        </pc:sldMkLst>
      </pc:sldChg>
      <pc:sldChg chg="addSp delSp modSp add mod">
        <pc:chgData name="이연재" userId="045bb118-b50f-4c52-b48b-97425183e9ac" providerId="ADAL" clId="{F52E2114-A17B-4587-9419-832E8096DE26}" dt="2024-05-17T12:10:33.821" v="25743" actId="20577"/>
        <pc:sldMkLst>
          <pc:docMk/>
          <pc:sldMk cId="980382348" sldId="1679"/>
        </pc:sldMkLst>
      </pc:sldChg>
      <pc:sldChg chg="addSp delSp modSp add mod modCm">
        <pc:chgData name="이연재" userId="045bb118-b50f-4c52-b48b-97425183e9ac" providerId="ADAL" clId="{F52E2114-A17B-4587-9419-832E8096DE26}" dt="2024-05-16T10:12:32.072" v="15097"/>
        <pc:sldMkLst>
          <pc:docMk/>
          <pc:sldMk cId="3159806854" sldId="16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33:09.700" v="14857"/>
              <pc2:cmMkLst xmlns:pc2="http://schemas.microsoft.com/office/powerpoint/2019/9/main/command">
                <pc:docMk/>
                <pc:sldMk cId="3159806854" sldId="1680"/>
                <pc2:cmMk id="{046F3133-B90C-4C54-BB77-70AB77731AFD}"/>
              </pc2:cmMkLst>
            </pc226:cmChg>
          </p:ext>
        </pc:extLst>
      </pc:sldChg>
      <pc:sldChg chg="addSp delSp modSp add mod ord modCm">
        <pc:chgData name="이연재" userId="045bb118-b50f-4c52-b48b-97425183e9ac" providerId="ADAL" clId="{F52E2114-A17B-4587-9419-832E8096DE26}" dt="2024-05-16T08:34:52.486" v="14960"/>
        <pc:sldMkLst>
          <pc:docMk/>
          <pc:sldMk cId="2793810479" sldId="16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34:52.486" v="14960"/>
              <pc2:cmMkLst xmlns:pc2="http://schemas.microsoft.com/office/powerpoint/2019/9/main/command">
                <pc:docMk/>
                <pc:sldMk cId="2793810479" sldId="1681"/>
                <pc2:cmMk id="{6BC5773B-3AE3-4BFE-8839-638DCBFA2EEB}"/>
              </pc2:cmMkLst>
            </pc226:cmChg>
          </p:ext>
        </pc:extLst>
      </pc:sldChg>
      <pc:sldChg chg="addSp delSp modSp add mod ord">
        <pc:chgData name="이연재" userId="045bb118-b50f-4c52-b48b-97425183e9ac" providerId="ADAL" clId="{F52E2114-A17B-4587-9419-832E8096DE26}" dt="2024-05-16T10:29:25.804" v="15686" actId="20577"/>
        <pc:sldMkLst>
          <pc:docMk/>
          <pc:sldMk cId="3533286434" sldId="1682"/>
        </pc:sldMkLst>
      </pc:sldChg>
      <pc:sldChg chg="add del">
        <pc:chgData name="이연재" userId="045bb118-b50f-4c52-b48b-97425183e9ac" providerId="ADAL" clId="{F52E2114-A17B-4587-9419-832E8096DE26}" dt="2024-05-13T07:02:19.317" v="8411" actId="47"/>
        <pc:sldMkLst>
          <pc:docMk/>
          <pc:sldMk cId="1846936016" sldId="1683"/>
        </pc:sldMkLst>
      </pc:sldChg>
      <pc:sldChg chg="addSp delSp modSp add del mod">
        <pc:chgData name="이연재" userId="045bb118-b50f-4c52-b48b-97425183e9ac" providerId="ADAL" clId="{F52E2114-A17B-4587-9419-832E8096DE26}" dt="2024-05-13T01:20:20.268" v="3902" actId="47"/>
        <pc:sldMkLst>
          <pc:docMk/>
          <pc:sldMk cId="1888580145" sldId="1684"/>
        </pc:sldMkLst>
      </pc:sldChg>
      <pc:sldChg chg="add del">
        <pc:chgData name="이연재" userId="045bb118-b50f-4c52-b48b-97425183e9ac" providerId="ADAL" clId="{F52E2114-A17B-4587-9419-832E8096DE26}" dt="2024-05-13T01:09:24.719" v="3731" actId="47"/>
        <pc:sldMkLst>
          <pc:docMk/>
          <pc:sldMk cId="1944447536" sldId="1684"/>
        </pc:sldMkLst>
      </pc:sldChg>
      <pc:sldChg chg="add del">
        <pc:chgData name="이연재" userId="045bb118-b50f-4c52-b48b-97425183e9ac" providerId="ADAL" clId="{F52E2114-A17B-4587-9419-832E8096DE26}" dt="2024-05-13T01:09:20.345" v="3729"/>
        <pc:sldMkLst>
          <pc:docMk/>
          <pc:sldMk cId="3044522451" sldId="1684"/>
        </pc:sldMkLst>
      </pc:sldChg>
      <pc:sldChg chg="add del">
        <pc:chgData name="이연재" userId="045bb118-b50f-4c52-b48b-97425183e9ac" providerId="ADAL" clId="{F52E2114-A17B-4587-9419-832E8096DE26}" dt="2024-05-13T00:56:37.023" v="3454"/>
        <pc:sldMkLst>
          <pc:docMk/>
          <pc:sldMk cId="3753314118" sldId="1684"/>
        </pc:sldMkLst>
      </pc:sldChg>
      <pc:sldChg chg="addSp delSp modSp add mod addCm modCm">
        <pc:chgData name="이연재" userId="045bb118-b50f-4c52-b48b-97425183e9ac" providerId="ADAL" clId="{F52E2114-A17B-4587-9419-832E8096DE26}" dt="2024-05-17T04:58:21.716" v="22521"/>
        <pc:sldMkLst>
          <pc:docMk/>
          <pc:sldMk cId="3405500396" sldId="16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35:04.846" v="14961"/>
              <pc2:cmMkLst xmlns:pc2="http://schemas.microsoft.com/office/powerpoint/2019/9/main/command">
                <pc:docMk/>
                <pc:sldMk cId="3405500396" sldId="1685"/>
                <pc2:cmMk id="{10DF143A-81D1-4260-9ED1-5C795AC261BC}"/>
              </pc2:cmMkLst>
            </pc226:cmChg>
            <pc226:cmChg xmlns:pc226="http://schemas.microsoft.com/office/powerpoint/2022/06/main/command" chg="add">
              <pc226:chgData name="이연재" userId="045bb118-b50f-4c52-b48b-97425183e9ac" providerId="ADAL" clId="{F52E2114-A17B-4587-9419-832E8096DE26}" dt="2024-05-17T04:58:21.716" v="22521"/>
              <pc2:cmMkLst xmlns:pc2="http://schemas.microsoft.com/office/powerpoint/2019/9/main/command">
                <pc:docMk/>
                <pc:sldMk cId="3405500396" sldId="1685"/>
                <pc2:cmMk id="{7B131A60-6C0D-4368-8DC1-1BB986C507A4}"/>
              </pc2:cmMkLst>
            </pc226:cmChg>
          </p:ext>
        </pc:extLst>
      </pc:sldChg>
      <pc:sldChg chg="addSp delSp modSp add mod ord">
        <pc:chgData name="이연재" userId="045bb118-b50f-4c52-b48b-97425183e9ac" providerId="ADAL" clId="{F52E2114-A17B-4587-9419-832E8096DE26}" dt="2024-05-16T08:03:21.198" v="13497" actId="1076"/>
        <pc:sldMkLst>
          <pc:docMk/>
          <pc:sldMk cId="1736715324" sldId="1686"/>
        </pc:sldMkLst>
      </pc:sldChg>
      <pc:sldChg chg="addSp delSp modSp add del mod">
        <pc:chgData name="이연재" userId="045bb118-b50f-4c52-b48b-97425183e9ac" providerId="ADAL" clId="{F52E2114-A17B-4587-9419-832E8096DE26}" dt="2024-05-16T08:38:26.157" v="14983" actId="47"/>
        <pc:sldMkLst>
          <pc:docMk/>
          <pc:sldMk cId="1864052980" sldId="1687"/>
        </pc:sldMkLst>
      </pc:sldChg>
      <pc:sldChg chg="delSp modSp add mod">
        <pc:chgData name="이연재" userId="045bb118-b50f-4c52-b48b-97425183e9ac" providerId="ADAL" clId="{F52E2114-A17B-4587-9419-832E8096DE26}" dt="2024-05-16T01:14:27.393" v="12818" actId="20577"/>
        <pc:sldMkLst>
          <pc:docMk/>
          <pc:sldMk cId="1892972513" sldId="1688"/>
        </pc:sldMkLst>
      </pc:sldChg>
      <pc:sldChg chg="addSp delSp modSp add mod ord">
        <pc:chgData name="이연재" userId="045bb118-b50f-4c52-b48b-97425183e9ac" providerId="ADAL" clId="{F52E2114-A17B-4587-9419-832E8096DE26}" dt="2024-05-16T10:16:22.561" v="15216" actId="6549"/>
        <pc:sldMkLst>
          <pc:docMk/>
          <pc:sldMk cId="2451870954" sldId="1689"/>
        </pc:sldMkLst>
      </pc:sldChg>
      <pc:sldChg chg="addSp delSp modSp add mod">
        <pc:chgData name="이연재" userId="045bb118-b50f-4c52-b48b-97425183e9ac" providerId="ADAL" clId="{F52E2114-A17B-4587-9419-832E8096DE26}" dt="2024-05-16T10:16:06.001" v="15205" actId="6549"/>
        <pc:sldMkLst>
          <pc:docMk/>
          <pc:sldMk cId="2750629163" sldId="1690"/>
        </pc:sldMkLst>
      </pc:sldChg>
      <pc:sldChg chg="addSp delSp modSp add mod">
        <pc:chgData name="이연재" userId="045bb118-b50f-4c52-b48b-97425183e9ac" providerId="ADAL" clId="{F52E2114-A17B-4587-9419-832E8096DE26}" dt="2024-05-16T10:16:33.481" v="15227" actId="6549"/>
        <pc:sldMkLst>
          <pc:docMk/>
          <pc:sldMk cId="1756368416" sldId="1691"/>
        </pc:sldMkLst>
      </pc:sldChg>
      <pc:sldChg chg="addSp delSp modSp add del mod">
        <pc:chgData name="이연재" userId="045bb118-b50f-4c52-b48b-97425183e9ac" providerId="ADAL" clId="{F52E2114-A17B-4587-9419-832E8096DE26}" dt="2024-05-13T02:31:12.482" v="4779" actId="47"/>
        <pc:sldMkLst>
          <pc:docMk/>
          <pc:sldMk cId="313876504" sldId="1692"/>
        </pc:sldMkLst>
      </pc:sldChg>
      <pc:sldChg chg="modSp add mod">
        <pc:chgData name="이연재" userId="045bb118-b50f-4c52-b48b-97425183e9ac" providerId="ADAL" clId="{F52E2114-A17B-4587-9419-832E8096DE26}" dt="2024-05-16T10:17:26.167" v="15266" actId="20577"/>
        <pc:sldMkLst>
          <pc:docMk/>
          <pc:sldMk cId="2992518457" sldId="1692"/>
        </pc:sldMkLst>
      </pc:sldChg>
      <pc:sldChg chg="addSp delSp modSp add del mod delCm modCm">
        <pc:chgData name="이연재" userId="045bb118-b50f-4c52-b48b-97425183e9ac" providerId="ADAL" clId="{F52E2114-A17B-4587-9419-832E8096DE26}" dt="2024-05-16T12:09:21.833" v="20311" actId="47"/>
        <pc:sldMkLst>
          <pc:docMk/>
          <pc:sldMk cId="2030306845" sldId="169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이연재" userId="045bb118-b50f-4c52-b48b-97425183e9ac" providerId="ADAL" clId="{F52E2114-A17B-4587-9419-832E8096DE26}" dt="2024-05-13T04:41:50.685" v="5936"/>
              <pc2:cmMkLst xmlns:pc2="http://schemas.microsoft.com/office/powerpoint/2019/9/main/command">
                <pc:docMk/>
                <pc:sldMk cId="2030306845" sldId="1693"/>
                <pc2:cmMk id="{C375E7C7-0CA7-40DD-BA48-D1096DF6F580}"/>
              </pc2:cmMkLst>
            </pc226:cmChg>
          </p:ext>
        </pc:extLst>
      </pc:sldChg>
      <pc:sldChg chg="addSp delSp modSp add mod ord delCm modCm">
        <pc:chgData name="이연재" userId="045bb118-b50f-4c52-b48b-97425183e9ac" providerId="ADAL" clId="{F52E2114-A17B-4587-9419-832E8096DE26}" dt="2024-05-16T12:09:12.349" v="20310"/>
        <pc:sldMkLst>
          <pc:docMk/>
          <pc:sldMk cId="1978683111" sldId="16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이연재" userId="045bb118-b50f-4c52-b48b-97425183e9ac" providerId="ADAL" clId="{F52E2114-A17B-4587-9419-832E8096DE26}" dt="2024-05-13T05:11:58.112" v="5993"/>
              <pc2:cmMkLst xmlns:pc2="http://schemas.microsoft.com/office/powerpoint/2019/9/main/command">
                <pc:docMk/>
                <pc:sldMk cId="1978683111" sldId="1694"/>
                <pc2:cmMk id="{2E223073-91B4-431F-AF59-389C9BB55771}"/>
              </pc2:cmMkLst>
            </pc226:cmChg>
          </p:ext>
        </pc:extLst>
      </pc:sldChg>
      <pc:sldChg chg="addSp modSp add del mod addCm delCm">
        <pc:chgData name="이연재" userId="045bb118-b50f-4c52-b48b-97425183e9ac" providerId="ADAL" clId="{F52E2114-A17B-4587-9419-832E8096DE26}" dt="2024-05-13T08:10:38.140" v="10532" actId="47"/>
        <pc:sldMkLst>
          <pc:docMk/>
          <pc:sldMk cId="4182782385" sldId="16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이연재" userId="045bb118-b50f-4c52-b48b-97425183e9ac" providerId="ADAL" clId="{F52E2114-A17B-4587-9419-832E8096DE26}" dt="2024-05-13T08:08:40.695" v="10529"/>
              <pc2:cmMkLst xmlns:pc2="http://schemas.microsoft.com/office/powerpoint/2019/9/main/command">
                <pc:docMk/>
                <pc:sldMk cId="4182782385" sldId="1695"/>
                <pc2:cmMk id="{0048D2B0-2609-4573-9523-5ED6F52971C9}"/>
              </pc2:cmMkLst>
            </pc226:cmChg>
          </p:ext>
        </pc:extLst>
      </pc:sldChg>
      <pc:sldChg chg="addSp modSp add mod ord">
        <pc:chgData name="이연재" userId="045bb118-b50f-4c52-b48b-97425183e9ac" providerId="ADAL" clId="{F52E2114-A17B-4587-9419-832E8096DE26}" dt="2024-05-17T05:33:08.442" v="22709" actId="20577"/>
        <pc:sldMkLst>
          <pc:docMk/>
          <pc:sldMk cId="2626908278" sldId="1696"/>
        </pc:sldMkLst>
      </pc:sldChg>
      <pc:sldChg chg="addSp delSp modSp add del mod ord">
        <pc:chgData name="이연재" userId="045bb118-b50f-4c52-b48b-97425183e9ac" providerId="ADAL" clId="{F52E2114-A17B-4587-9419-832E8096DE26}" dt="2024-05-17T11:10:17.411" v="25308"/>
        <pc:sldMkLst>
          <pc:docMk/>
          <pc:sldMk cId="3394347224" sldId="1697"/>
        </pc:sldMkLst>
      </pc:sldChg>
      <pc:sldChg chg="delSp add mod">
        <pc:chgData name="이연재" userId="045bb118-b50f-4c52-b48b-97425183e9ac" providerId="ADAL" clId="{F52E2114-A17B-4587-9419-832E8096DE26}" dt="2024-05-13T05:42:13.849" v="6665" actId="478"/>
        <pc:sldMkLst>
          <pc:docMk/>
          <pc:sldMk cId="696049157" sldId="1698"/>
        </pc:sldMkLst>
      </pc:sldChg>
      <pc:sldChg chg="addSp delSp modSp add mod ord">
        <pc:chgData name="이연재" userId="045bb118-b50f-4c52-b48b-97425183e9ac" providerId="ADAL" clId="{F52E2114-A17B-4587-9419-832E8096DE26}" dt="2024-05-17T05:38:12.068" v="22724"/>
        <pc:sldMkLst>
          <pc:docMk/>
          <pc:sldMk cId="3914376861" sldId="1699"/>
        </pc:sldMkLst>
      </pc:sldChg>
      <pc:sldChg chg="addSp modSp add mod modCm">
        <pc:chgData name="이연재" userId="045bb118-b50f-4c52-b48b-97425183e9ac" providerId="ADAL" clId="{F52E2114-A17B-4587-9419-832E8096DE26}" dt="2024-05-16T13:14:10.711" v="22206"/>
        <pc:sldMkLst>
          <pc:docMk/>
          <pc:sldMk cId="2454363536" sldId="170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이연재" userId="045bb118-b50f-4c52-b48b-97425183e9ac" providerId="ADAL" clId="{F52E2114-A17B-4587-9419-832E8096DE26}" dt="2024-05-16T13:14:10.711" v="22206"/>
              <pc2:cmMkLst xmlns:pc2="http://schemas.microsoft.com/office/powerpoint/2019/9/main/command">
                <pc:docMk/>
                <pc:sldMk cId="2454363536" sldId="1700"/>
                <pc2:cmMk id="{730F7A14-C37F-4DDC-BAA1-CBCFC9078947}"/>
              </pc2:cmMkLst>
              <pc226:cmRplyChg chg="add mod">
                <pc226:chgData name="이연재" userId="045bb118-b50f-4c52-b48b-97425183e9ac" providerId="ADAL" clId="{F52E2114-A17B-4587-9419-832E8096DE26}" dt="2024-05-16T13:01:00.096" v="21973"/>
                <pc2:cmRplyMkLst xmlns:pc2="http://schemas.microsoft.com/office/powerpoint/2019/9/main/command">
                  <pc:docMk/>
                  <pc:sldMk cId="2454363536" sldId="1700"/>
                  <pc2:cmMk id="{730F7A14-C37F-4DDC-BAA1-CBCFC9078947}"/>
                  <pc2:cmRplyMk id="{ACEDD932-B00C-4A45-B800-504BCC0DC673}"/>
                </pc2:cmRplyMkLst>
              </pc226:cmRplyChg>
              <pc226:cmRplyChg chg="mod modRxn">
                <pc226:chgData name="이연재" userId="045bb118-b50f-4c52-b48b-97425183e9ac" providerId="ADAL" clId="{F52E2114-A17B-4587-9419-832E8096DE26}" dt="2024-05-16T13:14:10.711" v="22206"/>
                <pc2:cmRplyMkLst xmlns:pc2="http://schemas.microsoft.com/office/powerpoint/2019/9/main/command">
                  <pc:docMk/>
                  <pc:sldMk cId="2454363536" sldId="1700"/>
                  <pc2:cmMk id="{730F7A14-C37F-4DDC-BAA1-CBCFC9078947}"/>
                  <pc2:cmRplyMk id="{A5326679-6330-4348-9E33-7D62C3CA984D}"/>
                </pc2:cmRplyMkLst>
              </pc226:cmRplyChg>
              <pc226:cmRplyChg chg="add mod">
                <pc226:chgData name="이연재" userId="045bb118-b50f-4c52-b48b-97425183e9ac" providerId="ADAL" clId="{F52E2114-A17B-4587-9419-832E8096DE26}" dt="2024-05-16T12:55:01.470" v="21793"/>
                <pc2:cmRplyMkLst xmlns:pc2="http://schemas.microsoft.com/office/powerpoint/2019/9/main/command">
                  <pc:docMk/>
                  <pc:sldMk cId="2454363536" sldId="1700"/>
                  <pc2:cmMk id="{730F7A14-C37F-4DDC-BAA1-CBCFC9078947}"/>
                  <pc2:cmRplyMk id="{77E58380-0074-485A-85C1-E2FAB07F1C08}"/>
                </pc2:cmRplyMkLst>
              </pc226:cmRplyChg>
              <pc226:cmRplyChg chg="add">
                <pc226:chgData name="이연재" userId="045bb118-b50f-4c52-b48b-97425183e9ac" providerId="ADAL" clId="{F52E2114-A17B-4587-9419-832E8096DE26}" dt="2024-05-16T13:14:09.390" v="22205"/>
                <pc2:cmRplyMkLst xmlns:pc2="http://schemas.microsoft.com/office/powerpoint/2019/9/main/command">
                  <pc:docMk/>
                  <pc:sldMk cId="2454363536" sldId="1700"/>
                  <pc2:cmMk id="{730F7A14-C37F-4DDC-BAA1-CBCFC9078947}"/>
                  <pc2:cmRplyMk id="{27B548C3-372D-41B1-9C86-AE2508AA177E}"/>
                </pc2:cmRplyMkLst>
              </pc226:cmRplyChg>
            </pc226:cmChg>
          </p:ext>
        </pc:extLst>
      </pc:sldChg>
      <pc:sldChg chg="addSp modSp add mod ord">
        <pc:chgData name="이연재" userId="045bb118-b50f-4c52-b48b-97425183e9ac" providerId="ADAL" clId="{F52E2114-A17B-4587-9419-832E8096DE26}" dt="2024-05-16T10:25:21.903" v="15522" actId="6549"/>
        <pc:sldMkLst>
          <pc:docMk/>
          <pc:sldMk cId="1544417729" sldId="1701"/>
        </pc:sldMkLst>
      </pc:sldChg>
      <pc:sldChg chg="addSp delSp modSp add mod">
        <pc:chgData name="이연재" userId="045bb118-b50f-4c52-b48b-97425183e9ac" providerId="ADAL" clId="{F52E2114-A17B-4587-9419-832E8096DE26}" dt="2024-05-16T10:25:33.664" v="15533" actId="6549"/>
        <pc:sldMkLst>
          <pc:docMk/>
          <pc:sldMk cId="1762213371" sldId="1702"/>
        </pc:sldMkLst>
      </pc:sldChg>
      <pc:sldChg chg="addSp modSp add mod ord">
        <pc:chgData name="이연재" userId="045bb118-b50f-4c52-b48b-97425183e9ac" providerId="ADAL" clId="{F52E2114-A17B-4587-9419-832E8096DE26}" dt="2024-05-16T10:24:55.989" v="15500" actId="20577"/>
        <pc:sldMkLst>
          <pc:docMk/>
          <pc:sldMk cId="4111425835" sldId="1703"/>
        </pc:sldMkLst>
      </pc:sldChg>
      <pc:sldChg chg="addSp delSp modSp add mod modCm">
        <pc:chgData name="이연재" userId="045bb118-b50f-4c52-b48b-97425183e9ac" providerId="ADAL" clId="{F52E2114-A17B-4587-9419-832E8096DE26}" dt="2024-05-17T06:12:57.185" v="22730"/>
        <pc:sldMkLst>
          <pc:docMk/>
          <pc:sldMk cId="857085872" sldId="170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7T06:12:57.185" v="22730"/>
              <pc2:cmMkLst xmlns:pc2="http://schemas.microsoft.com/office/powerpoint/2019/9/main/command">
                <pc:docMk/>
                <pc:sldMk cId="857085872" sldId="1704"/>
                <pc2:cmMk id="{C2D8EB25-E466-46D6-A729-A787411FF5D4}"/>
              </pc2:cmMkLst>
              <pc226:cmRplyChg chg="mod modRxn">
                <pc226:chgData name="이연재" userId="045bb118-b50f-4c52-b48b-97425183e9ac" providerId="ADAL" clId="{F52E2114-A17B-4587-9419-832E8096DE26}" dt="2024-05-17T06:12:53.709" v="22729"/>
                <pc2:cmRplyMkLst xmlns:pc2="http://schemas.microsoft.com/office/powerpoint/2019/9/main/command">
                  <pc:docMk/>
                  <pc:sldMk cId="857085872" sldId="1704"/>
                  <pc2:cmMk id="{C2D8EB25-E466-46D6-A729-A787411FF5D4}"/>
                  <pc2:cmRplyMk id="{2D0F3F0D-C589-460C-B5DB-10FBDDEE5A7D}"/>
                </pc2:cmRplyMkLst>
              </pc226:cmRplyChg>
              <pc226:cmRplyChg chg="add del mod">
                <pc226:chgData name="이연재" userId="045bb118-b50f-4c52-b48b-97425183e9ac" providerId="ADAL" clId="{F52E2114-A17B-4587-9419-832E8096DE26}" dt="2024-05-16T13:12:15.621" v="22137"/>
                <pc2:cmRplyMkLst xmlns:pc2="http://schemas.microsoft.com/office/powerpoint/2019/9/main/command">
                  <pc:docMk/>
                  <pc:sldMk cId="857085872" sldId="1704"/>
                  <pc2:cmMk id="{C2D8EB25-E466-46D6-A729-A787411FF5D4}"/>
                  <pc2:cmRplyMk id="{0C59A628-9360-44F3-BF0F-3D4754DD0785}"/>
                </pc2:cmRplyMkLst>
              </pc226:cmRplyChg>
              <pc226:cmRplyChg chg="add">
                <pc226:chgData name="이연재" userId="045bb118-b50f-4c52-b48b-97425183e9ac" providerId="ADAL" clId="{F52E2114-A17B-4587-9419-832E8096DE26}" dt="2024-05-16T13:12:29.223" v="22138"/>
                <pc2:cmRplyMkLst xmlns:pc2="http://schemas.microsoft.com/office/powerpoint/2019/9/main/command">
                  <pc:docMk/>
                  <pc:sldMk cId="857085872" sldId="1704"/>
                  <pc2:cmMk id="{C2D8EB25-E466-46D6-A729-A787411FF5D4}"/>
                  <pc2:cmRplyMk id="{AF899874-DB0F-4F9A-88BE-1C94EAF2F878}"/>
                </pc2:cmRplyMkLst>
              </pc226:cmRplyChg>
            </pc226:cmChg>
          </p:ext>
        </pc:extLst>
      </pc:sldChg>
      <pc:sldChg chg="addSp delSp modSp add mod">
        <pc:chgData name="이연재" userId="045bb118-b50f-4c52-b48b-97425183e9ac" providerId="ADAL" clId="{F52E2114-A17B-4587-9419-832E8096DE26}" dt="2024-05-16T10:26:02.704" v="15557" actId="6549"/>
        <pc:sldMkLst>
          <pc:docMk/>
          <pc:sldMk cId="1772820697" sldId="1705"/>
        </pc:sldMkLst>
      </pc:sldChg>
      <pc:sldChg chg="addSp delSp modSp add mod addCm delCm">
        <pc:chgData name="이연재" userId="045bb118-b50f-4c52-b48b-97425183e9ac" providerId="ADAL" clId="{F52E2114-A17B-4587-9419-832E8096DE26}" dt="2024-05-17T06:13:29.603" v="22732"/>
        <pc:sldMkLst>
          <pc:docMk/>
          <pc:sldMk cId="216150456" sldId="17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이연재" userId="045bb118-b50f-4c52-b48b-97425183e9ac" providerId="ADAL" clId="{F52E2114-A17B-4587-9419-832E8096DE26}" dt="2024-05-16T12:56:47.130" v="21796"/>
              <pc2:cmMkLst xmlns:pc2="http://schemas.microsoft.com/office/powerpoint/2019/9/main/command">
                <pc:docMk/>
                <pc:sldMk cId="216150456" sldId="1706"/>
                <pc2:cmMk id="{DE221D5C-E0DC-471A-B9A4-AABAC84BC3C2}"/>
              </pc2:cmMkLst>
            </pc226:cmChg>
          </p:ext>
        </pc:extLst>
      </pc:sldChg>
      <pc:sldChg chg="addSp delSp modSp add mod">
        <pc:chgData name="이연재" userId="045bb118-b50f-4c52-b48b-97425183e9ac" providerId="ADAL" clId="{F52E2114-A17B-4587-9419-832E8096DE26}" dt="2024-05-16T13:05:34.922" v="22051" actId="113"/>
        <pc:sldMkLst>
          <pc:docMk/>
          <pc:sldMk cId="154711914" sldId="1707"/>
        </pc:sldMkLst>
      </pc:sldChg>
      <pc:sldChg chg="addSp delSp modSp add mod modShow">
        <pc:chgData name="이연재" userId="045bb118-b50f-4c52-b48b-97425183e9ac" providerId="ADAL" clId="{F52E2114-A17B-4587-9419-832E8096DE26}" dt="2024-05-16T13:06:28.468" v="22057" actId="14100"/>
        <pc:sldMkLst>
          <pc:docMk/>
          <pc:sldMk cId="4159380405" sldId="1708"/>
        </pc:sldMkLst>
      </pc:sldChg>
      <pc:sldChg chg="addSp modSp add mod ord">
        <pc:chgData name="이연재" userId="045bb118-b50f-4c52-b48b-97425183e9ac" providerId="ADAL" clId="{F52E2114-A17B-4587-9419-832E8096DE26}" dt="2024-05-16T10:27:37.860" v="15619"/>
        <pc:sldMkLst>
          <pc:docMk/>
          <pc:sldMk cId="4045634849" sldId="1709"/>
        </pc:sldMkLst>
      </pc:sldChg>
      <pc:sldChg chg="modSp add mod">
        <pc:chgData name="이연재" userId="045bb118-b50f-4c52-b48b-97425183e9ac" providerId="ADAL" clId="{F52E2114-A17B-4587-9419-832E8096DE26}" dt="2024-05-16T13:11:10.292" v="22134" actId="14100"/>
        <pc:sldMkLst>
          <pc:docMk/>
          <pc:sldMk cId="3560664226" sldId="1710"/>
        </pc:sldMkLst>
      </pc:sldChg>
      <pc:sldChg chg="modSp add mod">
        <pc:chgData name="이연재" userId="045bb118-b50f-4c52-b48b-97425183e9ac" providerId="ADAL" clId="{F52E2114-A17B-4587-9419-832E8096DE26}" dt="2024-05-16T10:28:27.124" v="15658" actId="6549"/>
        <pc:sldMkLst>
          <pc:docMk/>
          <pc:sldMk cId="3579029994" sldId="1711"/>
        </pc:sldMkLst>
      </pc:sldChg>
      <pc:sldChg chg="addSp delSp modSp add mod ord">
        <pc:chgData name="이연재" userId="045bb118-b50f-4c52-b48b-97425183e9ac" providerId="ADAL" clId="{F52E2114-A17B-4587-9419-832E8096DE26}" dt="2024-05-17T11:13:00.592" v="25344"/>
        <pc:sldMkLst>
          <pc:docMk/>
          <pc:sldMk cId="3359334540" sldId="1712"/>
        </pc:sldMkLst>
      </pc:sldChg>
      <pc:sldChg chg="addSp delSp modSp add mod">
        <pc:chgData name="이연재" userId="045bb118-b50f-4c52-b48b-97425183e9ac" providerId="ADAL" clId="{F52E2114-A17B-4587-9419-832E8096DE26}" dt="2024-05-16T10:24:49.863" v="15498" actId="6549"/>
        <pc:sldMkLst>
          <pc:docMk/>
          <pc:sldMk cId="2807643235" sldId="1713"/>
        </pc:sldMkLst>
      </pc:sldChg>
      <pc:sldChg chg="addSp modSp add mod">
        <pc:chgData name="이연재" userId="045bb118-b50f-4c52-b48b-97425183e9ac" providerId="ADAL" clId="{F52E2114-A17B-4587-9419-832E8096DE26}" dt="2024-05-17T11:13:46.879" v="25345" actId="20577"/>
        <pc:sldMkLst>
          <pc:docMk/>
          <pc:sldMk cId="3993445606" sldId="1714"/>
        </pc:sldMkLst>
      </pc:sldChg>
      <pc:sldChg chg="addSp modSp add mod ord modCm">
        <pc:chgData name="이연재" userId="045bb118-b50f-4c52-b48b-97425183e9ac" providerId="ADAL" clId="{F52E2114-A17B-4587-9419-832E8096DE26}" dt="2024-05-16T13:13:23.723" v="22204"/>
        <pc:sldMkLst>
          <pc:docMk/>
          <pc:sldMk cId="912424186" sldId="171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이연재" userId="045bb118-b50f-4c52-b48b-97425183e9ac" providerId="ADAL" clId="{F52E2114-A17B-4587-9419-832E8096DE26}" dt="2024-05-16T13:13:23.723" v="22204"/>
              <pc2:cmMkLst xmlns:pc2="http://schemas.microsoft.com/office/powerpoint/2019/9/main/command">
                <pc:docMk/>
                <pc:sldMk cId="912424186" sldId="1715"/>
                <pc2:cmMk id="{BDEB53C8-F593-48D2-A324-7532E4938F8C}"/>
              </pc2:cmMkLst>
              <pc226:cmRplyChg chg="add">
                <pc226:chgData name="이연재" userId="045bb118-b50f-4c52-b48b-97425183e9ac" providerId="ADAL" clId="{F52E2114-A17B-4587-9419-832E8096DE26}" dt="2024-05-16T13:13:23.723" v="22204"/>
                <pc2:cmRplyMkLst xmlns:pc2="http://schemas.microsoft.com/office/powerpoint/2019/9/main/command">
                  <pc:docMk/>
                  <pc:sldMk cId="912424186" sldId="1715"/>
                  <pc2:cmMk id="{BDEB53C8-F593-48D2-A324-7532E4938F8C}"/>
                  <pc2:cmRplyMk id="{4B533A50-143F-46A4-9D38-9EE8267FC1D8}"/>
                </pc2:cmRplyMkLst>
              </pc226:cmRplyChg>
            </pc226:cmChg>
          </p:ext>
        </pc:extLst>
      </pc:sldChg>
      <pc:sldChg chg="addSp delSp modSp add mod">
        <pc:chgData name="이연재" userId="045bb118-b50f-4c52-b48b-97425183e9ac" providerId="ADAL" clId="{F52E2114-A17B-4587-9419-832E8096DE26}" dt="2024-05-17T11:15:21.590" v="25348" actId="20577"/>
        <pc:sldMkLst>
          <pc:docMk/>
          <pc:sldMk cId="1693357815" sldId="1716"/>
        </pc:sldMkLst>
      </pc:sldChg>
      <pc:sldChg chg="addSp delSp modSp add mod">
        <pc:chgData name="이연재" userId="045bb118-b50f-4c52-b48b-97425183e9ac" providerId="ADAL" clId="{F52E2114-A17B-4587-9419-832E8096DE26}" dt="2024-05-16T11:17:28.584" v="17279" actId="20577"/>
        <pc:sldMkLst>
          <pc:docMk/>
          <pc:sldMk cId="601868657" sldId="1717"/>
        </pc:sldMkLst>
      </pc:sldChg>
      <pc:sldChg chg="addSp delSp modSp add mod">
        <pc:chgData name="이연재" userId="045bb118-b50f-4c52-b48b-97425183e9ac" providerId="ADAL" clId="{F52E2114-A17B-4587-9419-832E8096DE26}" dt="2024-05-16T11:35:43.771" v="19021" actId="478"/>
        <pc:sldMkLst>
          <pc:docMk/>
          <pc:sldMk cId="3562350276" sldId="1718"/>
        </pc:sldMkLst>
      </pc:sldChg>
      <pc:sldChg chg="add del">
        <pc:chgData name="이연재" userId="045bb118-b50f-4c52-b48b-97425183e9ac" providerId="ADAL" clId="{F52E2114-A17B-4587-9419-832E8096DE26}" dt="2024-05-14T01:14:17.062" v="11702"/>
        <pc:sldMkLst>
          <pc:docMk/>
          <pc:sldMk cId="4022706347" sldId="1718"/>
        </pc:sldMkLst>
      </pc:sldChg>
      <pc:sldChg chg="addSp delSp modSp add mod">
        <pc:chgData name="이연재" userId="045bb118-b50f-4c52-b48b-97425183e9ac" providerId="ADAL" clId="{F52E2114-A17B-4587-9419-832E8096DE26}" dt="2024-05-14T05:28:09.151" v="12685" actId="1037"/>
        <pc:sldMkLst>
          <pc:docMk/>
          <pc:sldMk cId="697170467" sldId="1719"/>
        </pc:sldMkLst>
      </pc:sldChg>
      <pc:sldChg chg="modSp mod">
        <pc:chgData name="이연재" userId="045bb118-b50f-4c52-b48b-97425183e9ac" providerId="ADAL" clId="{F52E2114-A17B-4587-9419-832E8096DE26}" dt="2024-05-16T08:02:43.248" v="13494"/>
        <pc:sldMkLst>
          <pc:docMk/>
          <pc:sldMk cId="1422282188" sldId="1719"/>
        </pc:sldMkLst>
      </pc:sldChg>
      <pc:sldChg chg="addSp delSp modSp mod delCm">
        <pc:chgData name="이연재" userId="045bb118-b50f-4c52-b48b-97425183e9ac" providerId="ADAL" clId="{F52E2114-A17B-4587-9419-832E8096DE26}" dt="2024-05-16T08:11:15.081" v="13717"/>
        <pc:sldMkLst>
          <pc:docMk/>
          <pc:sldMk cId="1746325336" sldId="172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08:11:15.081" v="13717"/>
              <pc2:cmMkLst xmlns:pc2="http://schemas.microsoft.com/office/powerpoint/2019/9/main/command">
                <pc:docMk/>
                <pc:sldMk cId="1746325336" sldId="1721"/>
                <pc2:cmMk id="{EFFDE029-2EA0-49A0-976C-0454D3CEE7B7}"/>
              </pc2:cmMkLst>
            </pc226:cmChg>
          </p:ext>
        </pc:extLst>
      </pc:sldChg>
      <pc:sldChg chg="delSp modSp del mod">
        <pc:chgData name="이연재" userId="045bb118-b50f-4c52-b48b-97425183e9ac" providerId="ADAL" clId="{F52E2114-A17B-4587-9419-832E8096DE26}" dt="2024-05-16T08:11:59.029" v="13722" actId="47"/>
        <pc:sldMkLst>
          <pc:docMk/>
          <pc:sldMk cId="1004826215" sldId="1722"/>
        </pc:sldMkLst>
      </pc:sldChg>
      <pc:sldChg chg="modSp mod modCm">
        <pc:chgData name="이연재" userId="045bb118-b50f-4c52-b48b-97425183e9ac" providerId="ADAL" clId="{F52E2114-A17B-4587-9419-832E8096DE26}" dt="2024-05-16T10:06:45.038" v="15012" actId="20577"/>
        <pc:sldMkLst>
          <pc:docMk/>
          <pc:sldMk cId="4144978829" sldId="172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7:55:46.163" v="13423"/>
              <pc2:cmMkLst xmlns:pc2="http://schemas.microsoft.com/office/powerpoint/2019/9/main/command">
                <pc:docMk/>
                <pc:sldMk cId="4144978829" sldId="1725"/>
                <pc2:cmMk id="{B90DCF44-04CD-42D9-9671-AEBE358DE654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11:02:47.606" v="25256"/>
        <pc:sldMkLst>
          <pc:docMk/>
          <pc:sldMk cId="2328950044" sldId="172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7:56:19.134" v="13425"/>
              <pc2:cmMkLst xmlns:pc2="http://schemas.microsoft.com/office/powerpoint/2019/9/main/command">
                <pc:docMk/>
                <pc:sldMk cId="2328950044" sldId="1726"/>
                <pc2:cmMk id="{FA66FE41-E874-4E66-8027-7607FB0D5C54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12:05:26.319" v="25667" actId="20577"/>
        <pc:sldMkLst>
          <pc:docMk/>
          <pc:sldMk cId="3016797586" sldId="17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40:17.345" v="19026"/>
              <pc2:cmMkLst xmlns:pc2="http://schemas.microsoft.com/office/powerpoint/2019/9/main/command">
                <pc:docMk/>
                <pc:sldMk cId="3016797586" sldId="1727"/>
                <pc2:cmMk id="{E134561E-520C-40D5-B016-AE101953F3B7}"/>
              </pc2:cmMkLst>
            </pc226:cmChg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7T12:05:26.319" v="25667" actId="20577"/>
              <pc2:cmMkLst xmlns:pc2="http://schemas.microsoft.com/office/powerpoint/2019/9/main/command">
                <pc:docMk/>
                <pc:sldMk cId="3016797586" sldId="1727"/>
                <pc2:cmMk id="{C23AFBED-CE14-419C-A645-EF05016D5236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09:14:28.455" v="24205" actId="20577"/>
        <pc:sldMkLst>
          <pc:docMk/>
          <pc:sldMk cId="989536998" sldId="17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40:26.892" v="19027"/>
              <pc2:cmMkLst xmlns:pc2="http://schemas.microsoft.com/office/powerpoint/2019/9/main/command">
                <pc:docMk/>
                <pc:sldMk cId="989536998" sldId="1728"/>
                <pc2:cmMk id="{380E447C-D47B-4C59-A216-E487A5CE0B68}"/>
              </pc2:cmMkLst>
            </pc226:cmChg>
            <pc226:cmChg xmlns:pc226="http://schemas.microsoft.com/office/powerpoint/2022/06/main/command" chg="">
              <pc226:chgData name="이연재" userId="045bb118-b50f-4c52-b48b-97425183e9ac" providerId="ADAL" clId="{F52E2114-A17B-4587-9419-832E8096DE26}" dt="2024-05-17T09:14:14.875" v="24137"/>
              <pc2:cmMkLst xmlns:pc2="http://schemas.microsoft.com/office/powerpoint/2019/9/main/command">
                <pc:docMk/>
                <pc:sldMk cId="989536998" sldId="1728"/>
                <pc2:cmMk id="{407C1FBC-EDAE-4EAC-8188-00A9692C1AF2}"/>
              </pc2:cmMkLst>
              <pc226:cmRplyChg chg="add mod">
                <pc226:chgData name="이연재" userId="045bb118-b50f-4c52-b48b-97425183e9ac" providerId="ADAL" clId="{F52E2114-A17B-4587-9419-832E8096DE26}" dt="2024-05-17T09:14:14.875" v="24137"/>
                <pc2:cmRplyMkLst xmlns:pc2="http://schemas.microsoft.com/office/powerpoint/2019/9/main/command">
                  <pc:docMk/>
                  <pc:sldMk cId="989536998" sldId="1728"/>
                  <pc2:cmMk id="{407C1FBC-EDAE-4EAC-8188-00A9692C1AF2}"/>
                  <pc2:cmRplyMk id="{14362C29-1FB3-4BEF-BF9B-D63949369193}"/>
                </pc2:cmRplyMkLst>
              </pc226:cmRplyChg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08:02:38.598" v="13492"/>
        <pc:sldMkLst>
          <pc:docMk/>
          <pc:sldMk cId="314223337" sldId="17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7:55:56.129" v="13424"/>
              <pc2:cmMkLst xmlns:pc2="http://schemas.microsoft.com/office/powerpoint/2019/9/main/command">
                <pc:docMk/>
                <pc:sldMk cId="314223337" sldId="1729"/>
                <pc2:cmMk id="{FB8EA2A6-13AB-4FA9-8BD0-0FB270EF2EF9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04:01:24.348" v="22488" actId="20577"/>
        <pc:sldMkLst>
          <pc:docMk/>
          <pc:sldMk cId="1384790985" sldId="17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6:57:34.488" v="13279"/>
              <pc2:cmMkLst xmlns:pc2="http://schemas.microsoft.com/office/powerpoint/2019/9/main/command">
                <pc:docMk/>
                <pc:sldMk cId="1384790985" sldId="1730"/>
                <pc2:cmMk id="{F04E0C1A-F8D3-4409-8534-8925BF556A3E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11:00:11.352" v="25164"/>
        <pc:sldMkLst>
          <pc:docMk/>
          <pc:sldMk cId="3326339501" sldId="173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6:58:09.648" v="13284"/>
              <pc2:cmMkLst xmlns:pc2="http://schemas.microsoft.com/office/powerpoint/2019/9/main/command">
                <pc:docMk/>
                <pc:sldMk cId="3326339501" sldId="1731"/>
                <pc2:cmMk id="{30EFE512-D1C0-470D-A38D-45E79E6A15B9}"/>
              </pc2:cmMkLst>
            </pc226:cmChg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6:58:10.669" v="13285"/>
              <pc2:cmMkLst xmlns:pc2="http://schemas.microsoft.com/office/powerpoint/2019/9/main/command">
                <pc:docMk/>
                <pc:sldMk cId="3326339501" sldId="1731"/>
                <pc2:cmMk id="{D428EA65-2B4E-4CC3-AB55-41B3D5788EEF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08:22:25.707" v="14148"/>
        <pc:sldMkLst>
          <pc:docMk/>
          <pc:sldMk cId="2584359056" sldId="173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6:58:49.949" v="13296"/>
              <pc2:cmMkLst xmlns:pc2="http://schemas.microsoft.com/office/powerpoint/2019/9/main/command">
                <pc:docMk/>
                <pc:sldMk cId="2584359056" sldId="1735"/>
                <pc2:cmMk id="{1D4FBCD8-1EF6-497B-9EE8-38868EC2C017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7T04:05:46.449" v="22500" actId="20577"/>
        <pc:sldMkLst>
          <pc:docMk/>
          <pc:sldMk cId="3854614350" sldId="17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6:58:37.433" v="13293"/>
              <pc2:cmMkLst xmlns:pc2="http://schemas.microsoft.com/office/powerpoint/2019/9/main/command">
                <pc:docMk/>
                <pc:sldMk cId="3854614350" sldId="1736"/>
                <pc2:cmMk id="{753ACFC6-30F7-4099-B7C7-5E6D6DD22AF6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11:00:09.806" v="25163"/>
        <pc:sldMkLst>
          <pc:docMk/>
          <pc:sldMk cId="2063239308" sldId="17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6:58:23.135" v="13288"/>
              <pc2:cmMkLst xmlns:pc2="http://schemas.microsoft.com/office/powerpoint/2019/9/main/command">
                <pc:docMk/>
                <pc:sldMk cId="2063239308" sldId="1737"/>
                <pc2:cmMk id="{7942BA14-1104-4719-BED2-BD44EA989523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11:01:43.525" v="25255" actId="20577"/>
        <pc:sldMkLst>
          <pc:docMk/>
          <pc:sldMk cId="1483736997" sldId="173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6:59:04.787" v="13299"/>
              <pc2:cmMkLst xmlns:pc2="http://schemas.microsoft.com/office/powerpoint/2019/9/main/command">
                <pc:docMk/>
                <pc:sldMk cId="1483736997" sldId="1738"/>
                <pc2:cmMk id="{774FDB04-C8C0-4D5E-9B7E-F1AFFAA17C0D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10:03:46.969" v="14986"/>
        <pc:sldMkLst>
          <pc:docMk/>
          <pc:sldMk cId="1061781039" sldId="17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6:52:50.256" v="13172"/>
              <pc2:cmMkLst xmlns:pc2="http://schemas.microsoft.com/office/powerpoint/2019/9/main/command">
                <pc:docMk/>
                <pc:sldMk cId="1061781039" sldId="1739"/>
                <pc2:cmMk id="{70826129-9A5E-4593-93CC-F368481D76DC}"/>
              </pc2:cmMkLst>
            </pc226:cmChg>
          </p:ext>
        </pc:extLst>
      </pc:sldChg>
      <pc:sldChg chg="modCm">
        <pc:chgData name="이연재" userId="045bb118-b50f-4c52-b48b-97425183e9ac" providerId="ADAL" clId="{F52E2114-A17B-4587-9419-832E8096DE26}" dt="2024-05-16T08:14:31.971" v="13766"/>
        <pc:sldMkLst>
          <pc:docMk/>
          <pc:sldMk cId="520034667" sldId="17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14:31.971" v="13766"/>
              <pc2:cmMkLst xmlns:pc2="http://schemas.microsoft.com/office/powerpoint/2019/9/main/command">
                <pc:docMk/>
                <pc:sldMk cId="520034667" sldId="1740"/>
                <pc2:cmMk id="{B5D26E03-C4B2-4CCF-9185-B93FF6DF295E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08:14:24.482" v="13765"/>
        <pc:sldMkLst>
          <pc:docMk/>
          <pc:sldMk cId="1479404404" sldId="17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14:24.482" v="13765"/>
              <pc2:cmMkLst xmlns:pc2="http://schemas.microsoft.com/office/powerpoint/2019/9/main/command">
                <pc:docMk/>
                <pc:sldMk cId="1479404404" sldId="1741"/>
                <pc2:cmMk id="{47E2CA0E-A0F8-4D75-9B78-B1F0B399575C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11:04:11.151" v="25258"/>
        <pc:sldMkLst>
          <pc:docMk/>
          <pc:sldMk cId="2852738641" sldId="17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22:09.595" v="14146"/>
              <pc2:cmMkLst xmlns:pc2="http://schemas.microsoft.com/office/powerpoint/2019/9/main/command">
                <pc:docMk/>
                <pc:sldMk cId="2852738641" sldId="1742"/>
                <pc2:cmMk id="{1C29ADEE-2218-4CD5-AFE0-E9C01DAA392A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6T10:03:46.969" v="14986"/>
        <pc:sldMkLst>
          <pc:docMk/>
          <pc:sldMk cId="3594124396" sldId="174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7:53:37.335" v="13413"/>
              <pc2:cmMkLst xmlns:pc2="http://schemas.microsoft.com/office/powerpoint/2019/9/main/command">
                <pc:docMk/>
                <pc:sldMk cId="3594124396" sldId="1743"/>
                <pc2:cmMk id="{59CD668C-801E-445D-A663-179582101A67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10:06:24.609" v="15006" actId="20577"/>
        <pc:sldMkLst>
          <pc:docMk/>
          <pc:sldMk cId="3490657356" sldId="17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7:53:24.863" v="13411"/>
              <pc2:cmMkLst xmlns:pc2="http://schemas.microsoft.com/office/powerpoint/2019/9/main/command">
                <pc:docMk/>
                <pc:sldMk cId="3490657356" sldId="1744"/>
                <pc2:cmMk id="{7CD9DE1F-B4CD-40E5-8094-5C710B74D458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6T08:28:26.713" v="14480"/>
        <pc:sldMkLst>
          <pc:docMk/>
          <pc:sldMk cId="1413886191" sldId="174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28:26.713" v="14480"/>
              <pc2:cmMkLst xmlns:pc2="http://schemas.microsoft.com/office/powerpoint/2019/9/main/command">
                <pc:docMk/>
                <pc:sldMk cId="1413886191" sldId="1745"/>
                <pc2:cmMk id="{5ECE8892-E3D6-4E8D-9DE9-1141874D6948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6T08:24:37.312" v="14305"/>
        <pc:sldMkLst>
          <pc:docMk/>
          <pc:sldMk cId="1014015871" sldId="174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24:37.312" v="14305"/>
              <pc2:cmMkLst xmlns:pc2="http://schemas.microsoft.com/office/powerpoint/2019/9/main/command">
                <pc:docMk/>
                <pc:sldMk cId="1014015871" sldId="1746"/>
                <pc2:cmMk id="{45102957-193F-4BF9-8039-810C2E275E61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11:04:37.130" v="25259"/>
        <pc:sldMkLst>
          <pc:docMk/>
          <pc:sldMk cId="1400445987" sldId="174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26:02.671" v="14368"/>
              <pc2:cmMkLst xmlns:pc2="http://schemas.microsoft.com/office/powerpoint/2019/9/main/command">
                <pc:docMk/>
                <pc:sldMk cId="1400445987" sldId="1747"/>
                <pc2:cmMk id="{1DEDAA49-906A-47DE-AED2-5CFF86A04E39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10:06:30.054" v="15008" actId="20577"/>
        <pc:sldMkLst>
          <pc:docMk/>
          <pc:sldMk cId="3360579742" sldId="174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7:55:28.747" v="13422"/>
              <pc2:cmMkLst xmlns:pc2="http://schemas.microsoft.com/office/powerpoint/2019/9/main/command">
                <pc:docMk/>
                <pc:sldMk cId="3360579742" sldId="1748"/>
                <pc2:cmMk id="{618D7E7F-8D17-41D2-93B1-17F137407CA4}"/>
              </pc2:cmMkLst>
            </pc226:cmChg>
          </p:ext>
        </pc:extLst>
      </pc:sldChg>
      <pc:sldChg chg="modSp add mod delCm">
        <pc:chgData name="이연재" userId="045bb118-b50f-4c52-b48b-97425183e9ac" providerId="ADAL" clId="{F52E2114-A17B-4587-9419-832E8096DE26}" dt="2024-05-16T08:22:25.707" v="14148"/>
        <pc:sldMkLst>
          <pc:docMk/>
          <pc:sldMk cId="4033937203" sldId="174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06:57:20.215" v="13276"/>
              <pc2:cmMkLst xmlns:pc2="http://schemas.microsoft.com/office/powerpoint/2019/9/main/command">
                <pc:docMk/>
                <pc:sldMk cId="4033937203" sldId="1749"/>
                <pc2:cmMk id="{257AE4F6-3024-4D78-BA0A-7138F9CAB79B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7T11:05:11.567" v="25266" actId="20577"/>
        <pc:sldMkLst>
          <pc:docMk/>
          <pc:sldMk cId="1682757916" sldId="17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30:46.285" v="14627"/>
              <pc2:cmMkLst xmlns:pc2="http://schemas.microsoft.com/office/powerpoint/2019/9/main/command">
                <pc:docMk/>
                <pc:sldMk cId="1682757916" sldId="1750"/>
                <pc2:cmMk id="{3CABE62B-FE92-4E83-B834-1C48054ACA39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08:31:17.346" v="14654" actId="1076"/>
        <pc:sldMkLst>
          <pc:docMk/>
          <pc:sldMk cId="4048694414" sldId="175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31:15.362" v="14653"/>
              <pc2:cmMkLst xmlns:pc2="http://schemas.microsoft.com/office/powerpoint/2019/9/main/command">
                <pc:docMk/>
                <pc:sldMk cId="4048694414" sldId="1751"/>
                <pc2:cmMk id="{E4636B60-3E1D-4410-BFBB-6298CC1E427A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11:05:00.527" v="25262" actId="20577"/>
        <pc:sldMkLst>
          <pc:docMk/>
          <pc:sldMk cId="2160910256" sldId="175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28:56.322" v="14481"/>
              <pc2:cmMkLst xmlns:pc2="http://schemas.microsoft.com/office/powerpoint/2019/9/main/command">
                <pc:docMk/>
                <pc:sldMk cId="2160910256" sldId="1752"/>
                <pc2:cmMk id="{101C32E4-DD37-4A22-ADB2-5A72D364A5C2}"/>
              </pc2:cmMkLst>
            </pc226:cmChg>
          </p:ext>
        </pc:extLst>
      </pc:sldChg>
      <pc:sldChg chg="modSp mod">
        <pc:chgData name="이연재" userId="045bb118-b50f-4c52-b48b-97425183e9ac" providerId="ADAL" clId="{F52E2114-A17B-4587-9419-832E8096DE26}" dt="2024-05-16T08:38:22.741" v="14982" actId="20577"/>
        <pc:sldMkLst>
          <pc:docMk/>
          <pc:sldMk cId="614933711" sldId="1753"/>
        </pc:sldMkLst>
      </pc:sldChg>
      <pc:sldChg chg="modSp mod modCm">
        <pc:chgData name="이연재" userId="045bb118-b50f-4c52-b48b-97425183e9ac" providerId="ADAL" clId="{F52E2114-A17B-4587-9419-832E8096DE26}" dt="2024-05-17T05:00:07.104" v="22540" actId="20577"/>
        <pc:sldMkLst>
          <pc:docMk/>
          <pc:sldMk cId="330085726" sldId="17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36:01.308" v="14975"/>
              <pc2:cmMkLst xmlns:pc2="http://schemas.microsoft.com/office/powerpoint/2019/9/main/command">
                <pc:docMk/>
                <pc:sldMk cId="330085726" sldId="1754"/>
                <pc2:cmMk id="{5C526E10-B0FB-44B9-8591-B7024A50FA4D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7T11:05:40.458" v="25270" actId="20577"/>
        <pc:sldMkLst>
          <pc:docMk/>
          <pc:sldMk cId="3319409841" sldId="175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08:36:04.091" v="14976"/>
              <pc2:cmMkLst xmlns:pc2="http://schemas.microsoft.com/office/powerpoint/2019/9/main/command">
                <pc:docMk/>
                <pc:sldMk cId="3319409841" sldId="1755"/>
                <pc2:cmMk id="{49646B39-F4A1-4773-A8B2-0887F79A5152}"/>
              </pc2:cmMkLst>
            </pc226:cmChg>
          </p:ext>
        </pc:extLst>
      </pc:sldChg>
      <pc:sldChg chg="modSp add mod modShow delCm">
        <pc:chgData name="이연재" userId="045bb118-b50f-4c52-b48b-97425183e9ac" providerId="ADAL" clId="{F52E2114-A17B-4587-9419-832E8096DE26}" dt="2024-05-16T12:00:43.171" v="19767" actId="729"/>
        <pc:sldMkLst>
          <pc:docMk/>
          <pc:sldMk cId="1202616095" sldId="17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08:34:02.485" v="14871"/>
              <pc2:cmMkLst xmlns:pc2="http://schemas.microsoft.com/office/powerpoint/2019/9/main/command">
                <pc:docMk/>
                <pc:sldMk cId="1202616095" sldId="1756"/>
                <pc2:cmMk id="{24C4C8D9-A0D3-43D5-B47D-F553AAF56BC8}"/>
              </pc2:cmMkLst>
            </pc226:cmChg>
          </p:ext>
        </pc:extLst>
      </pc:sldChg>
      <pc:sldChg chg="modSp modCm">
        <pc:chgData name="이연재" userId="045bb118-b50f-4c52-b48b-97425183e9ac" providerId="ADAL" clId="{F52E2114-A17B-4587-9419-832E8096DE26}" dt="2024-05-16T10:04:14.383" v="14989"/>
        <pc:sldMkLst>
          <pc:docMk/>
          <pc:sldMk cId="2048811139" sldId="17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0:02:45.994" v="14984"/>
              <pc2:cmMkLst xmlns:pc2="http://schemas.microsoft.com/office/powerpoint/2019/9/main/command">
                <pc:docMk/>
                <pc:sldMk cId="2048811139" sldId="1757"/>
                <pc2:cmMk id="{97777D70-E75B-4D71-A38F-0D484BF117C8}"/>
              </pc2:cmMkLst>
            </pc226:cmChg>
          </p:ext>
        </pc:extLst>
      </pc:sldChg>
      <pc:sldChg chg="modSp mod modShow modCm">
        <pc:chgData name="이연재" userId="045bb118-b50f-4c52-b48b-97425183e9ac" providerId="ADAL" clId="{F52E2114-A17B-4587-9419-832E8096DE26}" dt="2024-05-16T11:59:17.147" v="19693" actId="729"/>
        <pc:sldMkLst>
          <pc:docMk/>
          <pc:sldMk cId="1559228922" sldId="17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0:47:32.941" v="15722"/>
              <pc2:cmMkLst xmlns:pc2="http://schemas.microsoft.com/office/powerpoint/2019/9/main/command">
                <pc:docMk/>
                <pc:sldMk cId="1559228922" sldId="1758"/>
                <pc2:cmMk id="{EFAB888B-B511-4D9F-83B3-3217F38D565C}"/>
              </pc2:cmMkLst>
            </pc226:cmChg>
            <pc226:cmChg xmlns:pc226="http://schemas.microsoft.com/office/powerpoint/2022/06/main/command" chg="">
              <pc226:chgData name="이연재" userId="045bb118-b50f-4c52-b48b-97425183e9ac" providerId="ADAL" clId="{F52E2114-A17B-4587-9419-832E8096DE26}" dt="2024-05-16T11:59:11.691" v="19692"/>
              <pc2:cmMkLst xmlns:pc2="http://schemas.microsoft.com/office/powerpoint/2019/9/main/command">
                <pc:docMk/>
                <pc:sldMk cId="1559228922" sldId="1758"/>
                <pc2:cmMk id="{EF5977E2-27EC-4DB7-BDBC-3EC94698CDF8}"/>
              </pc2:cmMkLst>
              <pc226:cmRplyChg chg="add">
                <pc226:chgData name="이연재" userId="045bb118-b50f-4c52-b48b-97425183e9ac" providerId="ADAL" clId="{F52E2114-A17B-4587-9419-832E8096DE26}" dt="2024-05-16T11:59:11.691" v="19692"/>
                <pc2:cmRplyMkLst xmlns:pc2="http://schemas.microsoft.com/office/powerpoint/2019/9/main/command">
                  <pc:docMk/>
                  <pc:sldMk cId="1559228922" sldId="1758"/>
                  <pc2:cmMk id="{EF5977E2-27EC-4DB7-BDBC-3EC94698CDF8}"/>
                  <pc2:cmRplyMk id="{60B8C35A-E870-4496-9E83-FE46C3C299C3}"/>
                </pc2:cmRplyMkLst>
              </pc226:cmRplyChg>
            </pc226:cmChg>
          </p:ext>
        </pc:extLst>
      </pc:sldChg>
      <pc:sldChg chg="modSp add mod modCm">
        <pc:chgData name="이연재" userId="045bb118-b50f-4c52-b48b-97425183e9ac" providerId="ADAL" clId="{F52E2114-A17B-4587-9419-832E8096DE26}" dt="2024-05-16T12:47:49.461" v="21651"/>
        <pc:sldMkLst>
          <pc:docMk/>
          <pc:sldMk cId="1344267968" sldId="17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47:49.461" v="21651"/>
              <pc2:cmMkLst xmlns:pc2="http://schemas.microsoft.com/office/powerpoint/2019/9/main/command">
                <pc:docMk/>
                <pc:sldMk cId="1344267968" sldId="1759"/>
                <pc2:cmMk id="{5A733C9C-168D-42FA-807E-02CC07EDC9E2}"/>
              </pc2:cmMkLst>
            </pc226:cmChg>
          </p:ext>
        </pc:extLst>
      </pc:sldChg>
      <pc:sldChg chg="modCm">
        <pc:chgData name="이연재" userId="045bb118-b50f-4c52-b48b-97425183e9ac" providerId="ADAL" clId="{F52E2114-A17B-4587-9419-832E8096DE26}" dt="2024-05-16T10:58:14.576" v="16502"/>
        <pc:sldMkLst>
          <pc:docMk/>
          <pc:sldMk cId="3942234339" sldId="17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0:58:14.576" v="16502"/>
              <pc2:cmMkLst xmlns:pc2="http://schemas.microsoft.com/office/powerpoint/2019/9/main/command">
                <pc:docMk/>
                <pc:sldMk cId="3942234339" sldId="1760"/>
                <pc2:cmMk id="{07F131DD-8000-4403-B146-8CE79DAE0880}"/>
              </pc2:cmMkLst>
            </pc226:cmChg>
          </p:ext>
        </pc:extLst>
      </pc:sldChg>
      <pc:sldChg chg="modCm">
        <pc:chgData name="이연재" userId="045bb118-b50f-4c52-b48b-97425183e9ac" providerId="ADAL" clId="{F52E2114-A17B-4587-9419-832E8096DE26}" dt="2024-05-16T10:58:18.652" v="16503"/>
        <pc:sldMkLst>
          <pc:docMk/>
          <pc:sldMk cId="3767669966" sldId="17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0:58:18.652" v="16503"/>
              <pc2:cmMkLst xmlns:pc2="http://schemas.microsoft.com/office/powerpoint/2019/9/main/command">
                <pc:docMk/>
                <pc:sldMk cId="3767669966" sldId="1761"/>
                <pc2:cmMk id="{51F79F05-6631-4FA8-9D50-0D740E495C0E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7T05:09:07.274" v="22563"/>
        <pc:sldMkLst>
          <pc:docMk/>
          <pc:sldMk cId="694789961" sldId="17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0:58:08.283" v="16501"/>
              <pc2:cmMkLst xmlns:pc2="http://schemas.microsoft.com/office/powerpoint/2019/9/main/command">
                <pc:docMk/>
                <pc:sldMk cId="694789961" sldId="1762"/>
                <pc2:cmMk id="{DC4363E8-6222-4FA2-80B3-42AA4B60A831}"/>
              </pc2:cmMkLst>
            </pc226:cmChg>
          </p:ext>
        </pc:extLst>
      </pc:sldChg>
      <pc:sldChg chg="modCm">
        <pc:chgData name="이연재" userId="045bb118-b50f-4c52-b48b-97425183e9ac" providerId="ADAL" clId="{F52E2114-A17B-4587-9419-832E8096DE26}" dt="2024-05-16T10:58:27.335" v="16504"/>
        <pc:sldMkLst>
          <pc:docMk/>
          <pc:sldMk cId="1233761486" sldId="17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0:58:27.335" v="16504"/>
              <pc2:cmMkLst xmlns:pc2="http://schemas.microsoft.com/office/powerpoint/2019/9/main/command">
                <pc:docMk/>
                <pc:sldMk cId="1233761486" sldId="1763"/>
                <pc2:cmMk id="{978F8586-7787-497A-AE91-1B54D6C5A9FC}"/>
              </pc2:cmMkLst>
            </pc226:cmChg>
          </p:ext>
        </pc:extLst>
      </pc:sldChg>
      <pc:sldChg chg="modCm">
        <pc:chgData name="이연재" userId="045bb118-b50f-4c52-b48b-97425183e9ac" providerId="ADAL" clId="{F52E2114-A17B-4587-9419-832E8096DE26}" dt="2024-05-16T10:58:32.065" v="16505"/>
        <pc:sldMkLst>
          <pc:docMk/>
          <pc:sldMk cId="501423869" sldId="17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0:58:32.065" v="16505"/>
              <pc2:cmMkLst xmlns:pc2="http://schemas.microsoft.com/office/powerpoint/2019/9/main/command">
                <pc:docMk/>
                <pc:sldMk cId="501423869" sldId="1764"/>
                <pc2:cmMk id="{FE88B1EC-FC0D-40AC-BE3E-807426128805}"/>
              </pc2:cmMkLst>
            </pc226:cmChg>
          </p:ext>
        </pc:extLst>
      </pc:sldChg>
      <pc:sldChg chg="modSp mod">
        <pc:chgData name="이연재" userId="045bb118-b50f-4c52-b48b-97425183e9ac" providerId="ADAL" clId="{F52E2114-A17B-4587-9419-832E8096DE26}" dt="2024-05-16T11:19:37.554" v="17310" actId="20577"/>
        <pc:sldMkLst>
          <pc:docMk/>
          <pc:sldMk cId="2695726017" sldId="1765"/>
        </pc:sldMkLst>
      </pc:sldChg>
      <pc:sldChg chg="addSp delSp modSp mod modCm">
        <pc:chgData name="이연재" userId="045bb118-b50f-4c52-b48b-97425183e9ac" providerId="ADAL" clId="{F52E2114-A17B-4587-9419-832E8096DE26}" dt="2024-05-16T11:16:57.224" v="17237"/>
        <pc:sldMkLst>
          <pc:docMk/>
          <pc:sldMk cId="101924877" sldId="17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이연재" userId="045bb118-b50f-4c52-b48b-97425183e9ac" providerId="ADAL" clId="{F52E2114-A17B-4587-9419-832E8096DE26}" dt="2024-05-16T11:16:57.224" v="17237"/>
              <pc2:cmMkLst xmlns:pc2="http://schemas.microsoft.com/office/powerpoint/2019/9/main/command">
                <pc:docMk/>
                <pc:sldMk cId="101924877" sldId="1766"/>
                <pc2:cmMk id="{4F8DE8C7-4BE5-4E1E-895D-DC3540EC42E9}"/>
              </pc2:cmMkLst>
            </pc226:cmChg>
          </p:ext>
        </pc:extLst>
      </pc:sldChg>
      <pc:sldChg chg="addSp delSp modSp add mod">
        <pc:chgData name="이연재" userId="045bb118-b50f-4c52-b48b-97425183e9ac" providerId="ADAL" clId="{F52E2114-A17B-4587-9419-832E8096DE26}" dt="2024-05-17T11:07:57.918" v="25284" actId="20577"/>
        <pc:sldMkLst>
          <pc:docMk/>
          <pc:sldMk cId="3339064654" sldId="1767"/>
        </pc:sldMkLst>
      </pc:sldChg>
      <pc:sldChg chg="modSp mod modCm">
        <pc:chgData name="이연재" userId="045bb118-b50f-4c52-b48b-97425183e9ac" providerId="ADAL" clId="{F52E2114-A17B-4587-9419-832E8096DE26}" dt="2024-05-16T11:08:03.978" v="16858"/>
        <pc:sldMkLst>
          <pc:docMk/>
          <pc:sldMk cId="677240535" sldId="17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08:03.978" v="16858"/>
              <pc2:cmMkLst xmlns:pc2="http://schemas.microsoft.com/office/powerpoint/2019/9/main/command">
                <pc:docMk/>
                <pc:sldMk cId="677240535" sldId="1768"/>
                <pc2:cmMk id="{95670746-2C96-433E-B3F8-96EADBEC9360}"/>
              </pc2:cmMkLst>
            </pc226:cmChg>
          </p:ext>
        </pc:extLst>
      </pc:sldChg>
      <pc:sldChg chg="addSp delSp modSp add mod modCm">
        <pc:chgData name="이연재" userId="045bb118-b50f-4c52-b48b-97425183e9ac" providerId="ADAL" clId="{F52E2114-A17B-4587-9419-832E8096DE26}" dt="2024-05-16T12:22:56.183" v="20836"/>
        <pc:sldMkLst>
          <pc:docMk/>
          <pc:sldMk cId="3311686934" sldId="17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16:19.830" v="20425"/>
              <pc2:cmMkLst xmlns:pc2="http://schemas.microsoft.com/office/powerpoint/2019/9/main/command">
                <pc:docMk/>
                <pc:sldMk cId="3311686934" sldId="1769"/>
                <pc2:cmMk id="{A67AAB50-1DDD-45A3-9ADE-CDA33530F83D}"/>
              </pc2:cmMkLst>
            </pc226:cmChg>
          </p:ext>
        </pc:extLst>
      </pc:sldChg>
      <pc:sldChg chg="modCm">
        <pc:chgData name="이연재" userId="045bb118-b50f-4c52-b48b-97425183e9ac" providerId="ADAL" clId="{F52E2114-A17B-4587-9419-832E8096DE26}" dt="2024-05-16T11:16:11.833" v="17235"/>
        <pc:sldMkLst>
          <pc:docMk/>
          <pc:sldMk cId="3932843691" sldId="17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16:11.833" v="17235"/>
              <pc2:cmMkLst xmlns:pc2="http://schemas.microsoft.com/office/powerpoint/2019/9/main/command">
                <pc:docMk/>
                <pc:sldMk cId="3932843691" sldId="1770"/>
                <pc2:cmMk id="{146C7FA6-D2CB-4282-99F9-C94B1A198DB6}"/>
              </pc2:cmMkLst>
            </pc226:cmChg>
          </p:ext>
        </pc:extLst>
      </pc:sldChg>
      <pc:sldChg chg="modSp add mod">
        <pc:chgData name="이연재" userId="045bb118-b50f-4c52-b48b-97425183e9ac" providerId="ADAL" clId="{F52E2114-A17B-4587-9419-832E8096DE26}" dt="2024-05-17T11:11:18.560" v="25315" actId="20577"/>
        <pc:sldMkLst>
          <pc:docMk/>
          <pc:sldMk cId="1747848281" sldId="1771"/>
        </pc:sldMkLst>
      </pc:sldChg>
      <pc:sldChg chg="addSp delSp modSp add mod modClrScheme modShow addCm delCm modCm chgLayout">
        <pc:chgData name="이연재" userId="045bb118-b50f-4c52-b48b-97425183e9ac" providerId="ADAL" clId="{F52E2114-A17B-4587-9419-832E8096DE26}" dt="2024-05-16T11:25:51.193" v="18032" actId="729"/>
        <pc:sldMkLst>
          <pc:docMk/>
          <pc:sldMk cId="527444178" sldId="177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이연재" userId="045bb118-b50f-4c52-b48b-97425183e9ac" providerId="ADAL" clId="{F52E2114-A17B-4587-9419-832E8096DE26}" dt="2024-05-16T11:08:23.651" v="16864"/>
              <pc2:cmMkLst xmlns:pc2="http://schemas.microsoft.com/office/powerpoint/2019/9/main/command">
                <pc:docMk/>
                <pc:sldMk cId="527444178" sldId="1772"/>
                <pc2:cmMk id="{FE2C7796-B0AC-4FFE-8300-353092CAA43E}"/>
              </pc2:cmMkLst>
            </pc226:cmChg>
            <pc226:cmChg xmlns:pc226="http://schemas.microsoft.com/office/powerpoint/2022/06/main/command" chg="add">
              <pc226:chgData name="이연재" userId="045bb118-b50f-4c52-b48b-97425183e9ac" providerId="ADAL" clId="{F52E2114-A17B-4587-9419-832E8096DE26}" dt="2024-05-16T11:11:14.327" v="16908"/>
              <pc2:cmMkLst xmlns:pc2="http://schemas.microsoft.com/office/powerpoint/2019/9/main/command">
                <pc:docMk/>
                <pc:sldMk cId="527444178" sldId="1772"/>
                <pc2:cmMk id="{5AFD00B6-497A-4081-842B-7A5DE9711D53}"/>
              </pc2:cmMkLst>
            </pc226:cmChg>
          </p:ext>
        </pc:extLst>
      </pc:sldChg>
      <pc:sldChg chg="addSp delSp modSp mod modCm">
        <pc:chgData name="이연재" userId="045bb118-b50f-4c52-b48b-97425183e9ac" providerId="ADAL" clId="{F52E2114-A17B-4587-9419-832E8096DE26}" dt="2024-05-16T11:22:40.223" v="17890"/>
        <pc:sldMkLst>
          <pc:docMk/>
          <pc:sldMk cId="3095186344" sldId="17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22:40.223" v="17890"/>
              <pc2:cmMkLst xmlns:pc2="http://schemas.microsoft.com/office/powerpoint/2019/9/main/command">
                <pc:docMk/>
                <pc:sldMk cId="3095186344" sldId="1773"/>
                <pc2:cmMk id="{7446E2A4-036E-484A-8ECF-013E511DAFB5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11:24:37.789" v="18021"/>
        <pc:sldMkLst>
          <pc:docMk/>
          <pc:sldMk cId="1244006066" sldId="17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24:37.789" v="18021"/>
              <pc2:cmMkLst xmlns:pc2="http://schemas.microsoft.com/office/powerpoint/2019/9/main/command">
                <pc:docMk/>
                <pc:sldMk cId="1244006066" sldId="1774"/>
                <pc2:cmMk id="{BB3C86F8-340D-4606-8108-BF0355AF9098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6T11:24:41.176" v="18022"/>
        <pc:sldMkLst>
          <pc:docMk/>
          <pc:sldMk cId="3425522243" sldId="17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24:41.176" v="18022"/>
              <pc2:cmMkLst xmlns:pc2="http://schemas.microsoft.com/office/powerpoint/2019/9/main/command">
                <pc:docMk/>
                <pc:sldMk cId="3425522243" sldId="1775"/>
                <pc2:cmMk id="{419E67A3-62FC-4FE3-82B2-73D800E7EED2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11:30:52.810" v="18885"/>
        <pc:sldMkLst>
          <pc:docMk/>
          <pc:sldMk cId="1062935954" sldId="17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30:52.810" v="18885"/>
              <pc2:cmMkLst xmlns:pc2="http://schemas.microsoft.com/office/powerpoint/2019/9/main/command">
                <pc:docMk/>
                <pc:sldMk cId="1062935954" sldId="1776"/>
                <pc2:cmMk id="{6F9C78C2-F4E6-4059-A3BF-EF0983F75F82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11:25:41.621" v="18031"/>
        <pc:sldMkLst>
          <pc:docMk/>
          <pc:sldMk cId="1166323876" sldId="17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25:41.621" v="18031"/>
              <pc2:cmMkLst xmlns:pc2="http://schemas.microsoft.com/office/powerpoint/2019/9/main/command">
                <pc:docMk/>
                <pc:sldMk cId="1166323876" sldId="1777"/>
                <pc2:cmMk id="{6CFF210E-43FE-45A1-8D49-AD33F14BABAC}"/>
              </pc2:cmMkLst>
            </pc226:cmChg>
          </p:ext>
        </pc:extLst>
      </pc:sldChg>
      <pc:sldChg chg="delSp modSp mod modShow addCm modCm">
        <pc:chgData name="이연재" userId="045bb118-b50f-4c52-b48b-97425183e9ac" providerId="ADAL" clId="{F52E2114-A17B-4587-9419-832E8096DE26}" dt="2024-05-17T11:01:26.534" v="25243" actId="729"/>
        <pc:sldMkLst>
          <pc:docMk/>
          <pc:sldMk cId="2469029318" sldId="17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7T11:01:20.143" v="25242"/>
              <pc2:cmMkLst xmlns:pc2="http://schemas.microsoft.com/office/powerpoint/2019/9/main/command">
                <pc:docMk/>
                <pc:sldMk cId="2469029318" sldId="1778"/>
                <pc2:cmMk id="{FF9AEB4E-34C1-4581-B6C8-E1AC7939D89F}"/>
              </pc2:cmMkLst>
            </pc226:cmChg>
            <pc226:cmChg xmlns:pc226="http://schemas.microsoft.com/office/powerpoint/2022/06/main/command" chg="add mod">
              <pc226:chgData name="이연재" userId="045bb118-b50f-4c52-b48b-97425183e9ac" providerId="ADAL" clId="{F52E2114-A17B-4587-9419-832E8096DE26}" dt="2024-05-17T11:01:18.929" v="25241"/>
              <pc2:cmMkLst xmlns:pc2="http://schemas.microsoft.com/office/powerpoint/2019/9/main/command">
                <pc:docMk/>
                <pc:sldMk cId="2469029318" sldId="1778"/>
                <pc2:cmMk id="{DCF36A5B-2750-4A17-9FE0-61ACB1EBAD46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6T11:50:50.908" v="19582"/>
        <pc:sldMkLst>
          <pc:docMk/>
          <pc:sldMk cId="1645634498" sldId="17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50:50.908" v="19582"/>
              <pc2:cmMkLst xmlns:pc2="http://schemas.microsoft.com/office/powerpoint/2019/9/main/command">
                <pc:docMk/>
                <pc:sldMk cId="1645634498" sldId="1779"/>
                <pc2:cmMk id="{9BF680F6-3FC8-4613-9823-68E4F5C6FDBD}"/>
              </pc2:cmMkLst>
            </pc226:cmChg>
          </p:ext>
        </pc:extLst>
      </pc:sldChg>
      <pc:sldChg chg="addSp mod modCm">
        <pc:chgData name="이연재" userId="045bb118-b50f-4c52-b48b-97425183e9ac" providerId="ADAL" clId="{F52E2114-A17B-4587-9419-832E8096DE26}" dt="2024-05-16T12:00:30.133" v="19766"/>
        <pc:sldMkLst>
          <pc:docMk/>
          <pc:sldMk cId="2445945809" sldId="17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00:30.133" v="19766"/>
              <pc2:cmMkLst xmlns:pc2="http://schemas.microsoft.com/office/powerpoint/2019/9/main/command">
                <pc:docMk/>
                <pc:sldMk cId="2445945809" sldId="1780"/>
                <pc2:cmMk id="{D55B8F08-777C-46DD-BF11-1E74265EC651}"/>
              </pc2:cmMkLst>
            </pc226:cmChg>
          </p:ext>
        </pc:extLst>
      </pc:sldChg>
      <pc:sldChg chg="addSp delSp modSp add mod modCm">
        <pc:chgData name="이연재" userId="045bb118-b50f-4c52-b48b-97425183e9ac" providerId="ADAL" clId="{F52E2114-A17B-4587-9419-832E8096DE26}" dt="2024-05-16T11:50:46.583" v="19581"/>
        <pc:sldMkLst>
          <pc:docMk/>
          <pc:sldMk cId="676009036" sldId="17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1:50:46.583" v="19581"/>
              <pc2:cmMkLst xmlns:pc2="http://schemas.microsoft.com/office/powerpoint/2019/9/main/command">
                <pc:docMk/>
                <pc:sldMk cId="676009036" sldId="1781"/>
                <pc2:cmMk id="{5B3BDDA3-BD82-4B7E-A029-397C92F3EF07}"/>
              </pc2:cmMkLst>
            </pc226:cmChg>
          </p:ext>
        </pc:extLst>
      </pc:sldChg>
      <pc:sldChg chg="addSp delSp modSp mod">
        <pc:chgData name="이연재" userId="045bb118-b50f-4c52-b48b-97425183e9ac" providerId="ADAL" clId="{F52E2114-A17B-4587-9419-832E8096DE26}" dt="2024-05-16T13:10:27.120" v="22132" actId="20577"/>
        <pc:sldMkLst>
          <pc:docMk/>
          <pc:sldMk cId="2921341666" sldId="1782"/>
        </pc:sldMkLst>
      </pc:sldChg>
      <pc:sldChg chg="addSp delSp modSp add mod delCm">
        <pc:chgData name="이연재" userId="045bb118-b50f-4c52-b48b-97425183e9ac" providerId="ADAL" clId="{F52E2114-A17B-4587-9419-832E8096DE26}" dt="2024-05-16T11:55:12.358" v="19674" actId="14100"/>
        <pc:sldMkLst>
          <pc:docMk/>
          <pc:sldMk cId="2416318332" sldId="17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1:51:48.573" v="19585"/>
              <pc2:cmMkLst xmlns:pc2="http://schemas.microsoft.com/office/powerpoint/2019/9/main/command">
                <pc:docMk/>
                <pc:sldMk cId="2416318332" sldId="1783"/>
                <pc2:cmMk id="{A6979550-95A8-4420-8E53-D3966FC0A1BD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6T12:03:05.964" v="19842"/>
        <pc:sldMkLst>
          <pc:docMk/>
          <pc:sldMk cId="181732267" sldId="17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03:05.964" v="19842"/>
              <pc2:cmMkLst xmlns:pc2="http://schemas.microsoft.com/office/powerpoint/2019/9/main/command">
                <pc:docMk/>
                <pc:sldMk cId="181732267" sldId="1784"/>
                <pc2:cmMk id="{D06BA650-BBE5-4099-8EBB-8FACC18ECF37}"/>
              </pc2:cmMkLst>
            </pc226:cmChg>
          </p:ext>
        </pc:extLst>
      </pc:sldChg>
      <pc:sldChg chg="addSp delSp modSp mod modCm">
        <pc:chgData name="이연재" userId="045bb118-b50f-4c52-b48b-97425183e9ac" providerId="ADAL" clId="{F52E2114-A17B-4587-9419-832E8096DE26}" dt="2024-05-16T12:04:50.945" v="19933"/>
        <pc:sldMkLst>
          <pc:docMk/>
          <pc:sldMk cId="2523885910" sldId="17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04:50.945" v="19933"/>
              <pc2:cmMkLst xmlns:pc2="http://schemas.microsoft.com/office/powerpoint/2019/9/main/command">
                <pc:docMk/>
                <pc:sldMk cId="2523885910" sldId="1785"/>
                <pc2:cmMk id="{40864112-2238-4230-B59C-DE6E35031B24}"/>
              </pc2:cmMkLst>
            </pc226:cmChg>
          </p:ext>
        </pc:extLst>
      </pc:sldChg>
      <pc:sldChg chg="modSp add mod delCm">
        <pc:chgData name="이연재" userId="045bb118-b50f-4c52-b48b-97425183e9ac" providerId="ADAL" clId="{F52E2114-A17B-4587-9419-832E8096DE26}" dt="2024-05-16T12:01:21.440" v="19774" actId="20577"/>
        <pc:sldMkLst>
          <pc:docMk/>
          <pc:sldMk cId="1839509175" sldId="178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1:59:52.705" v="19761"/>
              <pc2:cmMkLst xmlns:pc2="http://schemas.microsoft.com/office/powerpoint/2019/9/main/command">
                <pc:docMk/>
                <pc:sldMk cId="1839509175" sldId="1786"/>
                <pc2:cmMk id="{A4913241-F20D-49DA-99D2-F4593A8200B2}"/>
              </pc2:cmMkLst>
            </pc226:cmChg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1:59:53.296" v="19762"/>
              <pc2:cmMkLst xmlns:pc2="http://schemas.microsoft.com/office/powerpoint/2019/9/main/command">
                <pc:docMk/>
                <pc:sldMk cId="1839509175" sldId="1786"/>
                <pc2:cmMk id="{84E0F19F-62AB-43CD-95EF-ACED9A8E3E38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7T11:08:40.009" v="25292" actId="20577"/>
        <pc:sldMkLst>
          <pc:docMk/>
          <pc:sldMk cId="1700071775" sldId="17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06:59.906" v="20185"/>
              <pc2:cmMkLst xmlns:pc2="http://schemas.microsoft.com/office/powerpoint/2019/9/main/command">
                <pc:docMk/>
                <pc:sldMk cId="1700071775" sldId="1787"/>
                <pc2:cmMk id="{D06D638D-D30D-446F-814A-8E3D38642BB6}"/>
              </pc2:cmMkLst>
            </pc226:cmChg>
          </p:ext>
        </pc:extLst>
      </pc:sldChg>
      <pc:sldChg chg="modSp add mod ord modShow">
        <pc:chgData name="이연재" userId="045bb118-b50f-4c52-b48b-97425183e9ac" providerId="ADAL" clId="{F52E2114-A17B-4587-9419-832E8096DE26}" dt="2024-05-16T12:01:19.029" v="19773" actId="20577"/>
        <pc:sldMkLst>
          <pc:docMk/>
          <pc:sldMk cId="3346477033" sldId="1788"/>
        </pc:sldMkLst>
      </pc:sldChg>
      <pc:sldChg chg="modSp add mod">
        <pc:chgData name="이연재" userId="045bb118-b50f-4c52-b48b-97425183e9ac" providerId="ADAL" clId="{F52E2114-A17B-4587-9419-832E8096DE26}" dt="2024-05-16T12:09:01.427" v="20308"/>
        <pc:sldMkLst>
          <pc:docMk/>
          <pc:sldMk cId="3039515189" sldId="1789"/>
        </pc:sldMkLst>
      </pc:sldChg>
      <pc:sldChg chg="addSp delSp modSp mod ord modCm">
        <pc:chgData name="이연재" userId="045bb118-b50f-4c52-b48b-97425183e9ac" providerId="ADAL" clId="{F52E2114-A17B-4587-9419-832E8096DE26}" dt="2024-05-17T11:10:21.860" v="25311" actId="20577"/>
        <pc:sldMkLst>
          <pc:docMk/>
          <pc:sldMk cId="2554801592" sldId="179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19:02.427" v="20560"/>
              <pc2:cmMkLst xmlns:pc2="http://schemas.microsoft.com/office/powerpoint/2019/9/main/command">
                <pc:docMk/>
                <pc:sldMk cId="2554801592" sldId="1790"/>
                <pc2:cmMk id="{F4C7B7BF-969C-4C63-BF97-D4110AFC2100}"/>
              </pc2:cmMkLst>
            </pc226:cmChg>
          </p:ext>
        </pc:extLst>
      </pc:sldChg>
      <pc:sldChg chg="addSp delSp modSp add mod ord delCm">
        <pc:chgData name="이연재" userId="045bb118-b50f-4c52-b48b-97425183e9ac" providerId="ADAL" clId="{F52E2114-A17B-4587-9419-832E8096DE26}" dt="2024-05-17T05:33:01.874" v="22707" actId="20577"/>
        <pc:sldMkLst>
          <pc:docMk/>
          <pc:sldMk cId="2752346882" sldId="17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2:14:39.107" v="20382"/>
              <pc2:cmMkLst xmlns:pc2="http://schemas.microsoft.com/office/powerpoint/2019/9/main/command">
                <pc:docMk/>
                <pc:sldMk cId="2752346882" sldId="1791"/>
                <pc2:cmMk id="{AA24200E-C90C-464A-91D6-067A9FF1C62F}"/>
              </pc2:cmMkLst>
            </pc226:cmChg>
          </p:ext>
        </pc:extLst>
      </pc:sldChg>
      <pc:sldChg chg="delSp modSp add del mod">
        <pc:chgData name="이연재" userId="045bb118-b50f-4c52-b48b-97425183e9ac" providerId="ADAL" clId="{F52E2114-A17B-4587-9419-832E8096DE26}" dt="2024-05-16T12:12:32.352" v="20361" actId="47"/>
        <pc:sldMkLst>
          <pc:docMk/>
          <pc:sldMk cId="3772244132" sldId="1791"/>
        </pc:sldMkLst>
      </pc:sldChg>
      <pc:sldChg chg="addSp delSp modSp mod ord addCm delCm">
        <pc:chgData name="이연재" userId="045bb118-b50f-4c52-b48b-97425183e9ac" providerId="ADAL" clId="{F52E2114-A17B-4587-9419-832E8096DE26}" dt="2024-05-17T05:33:05.050" v="22708" actId="20577"/>
        <pc:sldMkLst>
          <pc:docMk/>
          <pc:sldMk cId="3777684166" sldId="17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이연재" userId="045bb118-b50f-4c52-b48b-97425183e9ac" providerId="ADAL" clId="{F52E2114-A17B-4587-9419-832E8096DE26}" dt="2024-05-16T12:23:38.668" v="20846"/>
              <pc2:cmMkLst xmlns:pc2="http://schemas.microsoft.com/office/powerpoint/2019/9/main/command">
                <pc:docMk/>
                <pc:sldMk cId="3777684166" sldId="1792"/>
                <pc2:cmMk id="{241E886A-368E-4C0F-878D-5C1036C93871}"/>
              </pc2:cmMkLst>
            </pc226:cmChg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2:23:07.454" v="20839"/>
              <pc2:cmMkLst xmlns:pc2="http://schemas.microsoft.com/office/powerpoint/2019/9/main/command">
                <pc:docMk/>
                <pc:sldMk cId="3777684166" sldId="1792"/>
                <pc2:cmMk id="{2456C587-8424-45B6-8B96-71098ED0CAF6}"/>
              </pc2:cmMkLst>
            </pc226:cmChg>
          </p:ext>
        </pc:extLst>
      </pc:sldChg>
      <pc:sldChg chg="addSp delSp modSp add mod delCm">
        <pc:chgData name="이연재" userId="045bb118-b50f-4c52-b48b-97425183e9ac" providerId="ADAL" clId="{F52E2114-A17B-4587-9419-832E8096DE26}" dt="2024-05-17T11:11:25.009" v="25319" actId="20577"/>
        <pc:sldMkLst>
          <pc:docMk/>
          <pc:sldMk cId="449177051" sldId="179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2:20:59.179" v="20673"/>
              <pc2:cmMkLst xmlns:pc2="http://schemas.microsoft.com/office/powerpoint/2019/9/main/command">
                <pc:docMk/>
                <pc:sldMk cId="449177051" sldId="1793"/>
                <pc2:cmMk id="{0014F802-EB98-4F80-8C16-873905C779C3}"/>
              </pc2:cmMkLst>
            </pc226:cmChg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2:20:56.925" v="20672"/>
              <pc2:cmMkLst xmlns:pc2="http://schemas.microsoft.com/office/powerpoint/2019/9/main/command">
                <pc:docMk/>
                <pc:sldMk cId="449177051" sldId="1793"/>
                <pc2:cmMk id="{9DB15664-3DE7-4BA9-ACD1-DAEFBB59CFDB}"/>
              </pc2:cmMkLst>
            </pc226:cmChg>
          </p:ext>
        </pc:extLst>
      </pc:sldChg>
      <pc:sldChg chg="modSp add mod modCm">
        <pc:chgData name="이연재" userId="045bb118-b50f-4c52-b48b-97425183e9ac" providerId="ADAL" clId="{F52E2114-A17B-4587-9419-832E8096DE26}" dt="2024-05-17T11:11:29.003" v="25323" actId="20577"/>
        <pc:sldMkLst>
          <pc:docMk/>
          <pc:sldMk cId="4166815430" sldId="17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26:01.638" v="20915"/>
              <pc2:cmMkLst xmlns:pc2="http://schemas.microsoft.com/office/powerpoint/2019/9/main/command">
                <pc:docMk/>
                <pc:sldMk cId="4166815430" sldId="1794"/>
                <pc2:cmMk id="{7C757636-5B3D-4AE9-8B47-187BF3D33B45}"/>
              </pc2:cmMkLst>
            </pc226:cmChg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26:02.932" v="20916"/>
              <pc2:cmMkLst xmlns:pc2="http://schemas.microsoft.com/office/powerpoint/2019/9/main/command">
                <pc:docMk/>
                <pc:sldMk cId="4166815430" sldId="1794"/>
                <pc2:cmMk id="{B9420AEA-92B6-4456-927A-8D5C2853EEC0}"/>
              </pc2:cmMkLst>
            </pc226:cmChg>
          </p:ext>
        </pc:extLst>
      </pc:sldChg>
      <pc:sldChg chg="addSp modSp mod modCm">
        <pc:chgData name="이연재" userId="045bb118-b50f-4c52-b48b-97425183e9ac" providerId="ADAL" clId="{F52E2114-A17B-4587-9419-832E8096DE26}" dt="2024-05-16T12:30:00.408" v="21069"/>
        <pc:sldMkLst>
          <pc:docMk/>
          <pc:sldMk cId="2823196325" sldId="17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30:00.408" v="21069"/>
              <pc2:cmMkLst xmlns:pc2="http://schemas.microsoft.com/office/powerpoint/2019/9/main/command">
                <pc:docMk/>
                <pc:sldMk cId="2823196325" sldId="1795"/>
                <pc2:cmMk id="{EDDC8632-C771-46F9-8765-5E2A8152AC86}"/>
              </pc2:cmMkLst>
            </pc226:cmChg>
          </p:ext>
        </pc:extLst>
      </pc:sldChg>
      <pc:sldChg chg="modSp mod modCm">
        <pc:chgData name="이연재" userId="045bb118-b50f-4c52-b48b-97425183e9ac" providerId="ADAL" clId="{F52E2114-A17B-4587-9419-832E8096DE26}" dt="2024-05-16T12:49:32.184" v="21723" actId="6549"/>
        <pc:sldMkLst>
          <pc:docMk/>
          <pc:sldMk cId="1807644495" sldId="17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49:20.698" v="21718"/>
              <pc2:cmMkLst xmlns:pc2="http://schemas.microsoft.com/office/powerpoint/2019/9/main/command">
                <pc:docMk/>
                <pc:sldMk cId="1807644495" sldId="1796"/>
                <pc2:cmMk id="{97C00C36-E160-4604-A7A2-97C61473F21E}"/>
              </pc2:cmMkLst>
            </pc226:cmChg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49:22.017" v="21719"/>
              <pc2:cmMkLst xmlns:pc2="http://schemas.microsoft.com/office/powerpoint/2019/9/main/command">
                <pc:docMk/>
                <pc:sldMk cId="1807644495" sldId="1796"/>
                <pc2:cmMk id="{BB0E2F39-658A-4E52-8550-E8C8B5F3D4C2}"/>
              </pc2:cmMkLst>
            </pc226:cmChg>
          </p:ext>
        </pc:extLst>
      </pc:sldChg>
      <pc:sldChg chg="addSp delSp modSp add mod delCm">
        <pc:chgData name="이연재" userId="045bb118-b50f-4c52-b48b-97425183e9ac" providerId="ADAL" clId="{F52E2114-A17B-4587-9419-832E8096DE26}" dt="2024-05-16T12:29:53.959" v="21068" actId="6549"/>
        <pc:sldMkLst>
          <pc:docMk/>
          <pc:sldMk cId="2807104393" sldId="179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2:29:35.096" v="21061"/>
              <pc2:cmMkLst xmlns:pc2="http://schemas.microsoft.com/office/powerpoint/2019/9/main/command">
                <pc:docMk/>
                <pc:sldMk cId="2807104393" sldId="1797"/>
                <pc2:cmMk id="{83B7E756-84F5-48B4-91B4-8D395AE9BCA7}"/>
              </pc2:cmMkLst>
            </pc226:cmChg>
          </p:ext>
        </pc:extLst>
      </pc:sldChg>
      <pc:sldChg chg="addSp delSp modSp add mod ord delCm">
        <pc:chgData name="이연재" userId="045bb118-b50f-4c52-b48b-97425183e9ac" providerId="ADAL" clId="{F52E2114-A17B-4587-9419-832E8096DE26}" dt="2024-05-17T11:12:10.698" v="25340"/>
        <pc:sldMkLst>
          <pc:docMk/>
          <pc:sldMk cId="3535646918" sldId="179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2:31:00.479" v="21085"/>
              <pc2:cmMkLst xmlns:pc2="http://schemas.microsoft.com/office/powerpoint/2019/9/main/command">
                <pc:docMk/>
                <pc:sldMk cId="3535646918" sldId="1798"/>
                <pc2:cmMk id="{E2F1545C-243F-46B2-8724-AE6BE2EAABB7}"/>
              </pc2:cmMkLst>
            </pc226:cmChg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2:31:01.921" v="21086"/>
              <pc2:cmMkLst xmlns:pc2="http://schemas.microsoft.com/office/powerpoint/2019/9/main/command">
                <pc:docMk/>
                <pc:sldMk cId="3535646918" sldId="1798"/>
                <pc2:cmMk id="{92953BFA-76C1-462C-AAA0-14C678C2AB6D}"/>
              </pc2:cmMkLst>
            </pc226:cmChg>
          </p:ext>
        </pc:extLst>
      </pc:sldChg>
      <pc:sldChg chg="addSp delSp modSp mod modCm">
        <pc:chgData name="이연재" userId="045bb118-b50f-4c52-b48b-97425183e9ac" providerId="ADAL" clId="{F52E2114-A17B-4587-9419-832E8096DE26}" dt="2024-05-16T12:41:50.450" v="21520"/>
        <pc:sldMkLst>
          <pc:docMk/>
          <pc:sldMk cId="1494573909" sldId="17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41:50.450" v="21520"/>
              <pc2:cmMkLst xmlns:pc2="http://schemas.microsoft.com/office/powerpoint/2019/9/main/command">
                <pc:docMk/>
                <pc:sldMk cId="1494573909" sldId="1799"/>
                <pc2:cmMk id="{75B80995-3127-4D01-ABFD-6828EFBEB875}"/>
              </pc2:cmMkLst>
            </pc226:cmChg>
          </p:ext>
        </pc:extLst>
      </pc:sldChg>
      <pc:sldChg chg="addSp delSp modSp mod modShow modCm">
        <pc:chgData name="이연재" userId="045bb118-b50f-4c52-b48b-97425183e9ac" providerId="ADAL" clId="{F52E2114-A17B-4587-9419-832E8096DE26}" dt="2024-05-17T05:43:17.889" v="22726"/>
        <pc:sldMkLst>
          <pc:docMk/>
          <pc:sldMk cId="3542464464" sldId="180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3:17:54.009" v="22218"/>
              <pc2:cmMkLst xmlns:pc2="http://schemas.microsoft.com/office/powerpoint/2019/9/main/command">
                <pc:docMk/>
                <pc:sldMk cId="3542464464" sldId="1800"/>
                <pc2:cmMk id="{185C900A-AE77-4977-864F-719370D0E04A}"/>
              </pc2:cmMkLst>
              <pc226:cmRplyChg chg="add del">
                <pc226:chgData name="이연재" userId="045bb118-b50f-4c52-b48b-97425183e9ac" providerId="ADAL" clId="{F52E2114-A17B-4587-9419-832E8096DE26}" dt="2024-05-16T13:16:44.072" v="22209"/>
                <pc2:cmRplyMkLst xmlns:pc2="http://schemas.microsoft.com/office/powerpoint/2019/9/main/command">
                  <pc:docMk/>
                  <pc:sldMk cId="3542464464" sldId="1800"/>
                  <pc2:cmMk id="{185C900A-AE77-4977-864F-719370D0E04A}"/>
                  <pc2:cmRplyMk id="{F9AD03B2-223D-49D8-B4CB-E0BBFABB2D4C}"/>
                </pc2:cmRplyMkLst>
              </pc226:cmRplyChg>
            </pc226:cmChg>
          </p:ext>
        </pc:extLst>
      </pc:sldChg>
      <pc:sldChg chg="addSp delSp modSp mod modCm">
        <pc:chgData name="이연재" userId="045bb118-b50f-4c52-b48b-97425183e9ac" providerId="ADAL" clId="{F52E2114-A17B-4587-9419-832E8096DE26}" dt="2024-05-17T08:34:09.514" v="23413"/>
        <pc:sldMkLst>
          <pc:docMk/>
          <pc:sldMk cId="473972537" sldId="180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이연재" userId="045bb118-b50f-4c52-b48b-97425183e9ac" providerId="ADAL" clId="{F52E2114-A17B-4587-9419-832E8096DE26}" dt="2024-05-16T12:43:39.147" v="21623"/>
              <pc2:cmMkLst xmlns:pc2="http://schemas.microsoft.com/office/powerpoint/2019/9/main/command">
                <pc:docMk/>
                <pc:sldMk cId="473972537" sldId="1801"/>
                <pc2:cmMk id="{68D36E5B-E388-42A3-A19B-BB09953D7E7E}"/>
              </pc2:cmMkLst>
            </pc226:cmChg>
          </p:ext>
        </pc:extLst>
      </pc:sldChg>
      <pc:sldChg chg="addSp modSp mod addCm modCm">
        <pc:chgData name="이연재" userId="045bb118-b50f-4c52-b48b-97425183e9ac" providerId="ADAL" clId="{F52E2114-A17B-4587-9419-832E8096DE26}" dt="2024-05-16T13:28:14.681" v="22285"/>
        <pc:sldMkLst>
          <pc:docMk/>
          <pc:sldMk cId="1966002489" sldId="180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이연재" userId="045bb118-b50f-4c52-b48b-97425183e9ac" providerId="ADAL" clId="{F52E2114-A17B-4587-9419-832E8096DE26}" dt="2024-05-16T13:28:14.681" v="22285"/>
              <pc2:cmMkLst xmlns:pc2="http://schemas.microsoft.com/office/powerpoint/2019/9/main/command">
                <pc:docMk/>
                <pc:sldMk cId="1966002489" sldId="1802"/>
                <pc2:cmMk id="{C6DBE111-A80A-4AB8-8D75-F2AA371E80A7}"/>
              </pc2:cmMkLst>
            </pc226:cmChg>
            <pc226:cmChg xmlns:pc226="http://schemas.microsoft.com/office/powerpoint/2022/06/main/command" chg="">
              <pc226:chgData name="이연재" userId="045bb118-b50f-4c52-b48b-97425183e9ac" providerId="ADAL" clId="{F52E2114-A17B-4587-9419-832E8096DE26}" dt="2024-05-16T13:02:11.407" v="21985"/>
              <pc2:cmMkLst xmlns:pc2="http://schemas.microsoft.com/office/powerpoint/2019/9/main/command">
                <pc:docMk/>
                <pc:sldMk cId="1966002489" sldId="1802"/>
                <pc2:cmMk id="{98ED4F2B-D3FE-47C4-A644-0EA26F1DE95A}"/>
              </pc2:cmMkLst>
              <pc226:cmRplyChg chg="add mod">
                <pc226:chgData name="이연재" userId="045bb118-b50f-4c52-b48b-97425183e9ac" providerId="ADAL" clId="{F52E2114-A17B-4587-9419-832E8096DE26}" dt="2024-05-16T13:02:11.407" v="21985"/>
                <pc2:cmRplyMkLst xmlns:pc2="http://schemas.microsoft.com/office/powerpoint/2019/9/main/command">
                  <pc:docMk/>
                  <pc:sldMk cId="1966002489" sldId="1802"/>
                  <pc2:cmMk id="{98ED4F2B-D3FE-47C4-A644-0EA26F1DE95A}"/>
                  <pc2:cmRplyMk id="{46E0AE10-4E29-4406-B6B1-DFB0CCFCFCBC}"/>
                </pc2:cmRplyMkLst>
              </pc226:cmRplyChg>
            </pc226:cmChg>
          </p:ext>
        </pc:extLst>
      </pc:sldChg>
      <pc:sldChg chg="modSp add mod delCm">
        <pc:chgData name="이연재" userId="045bb118-b50f-4c52-b48b-97425183e9ac" providerId="ADAL" clId="{F52E2114-A17B-4587-9419-832E8096DE26}" dt="2024-05-16T13:02:50.880" v="22034" actId="20577"/>
        <pc:sldMkLst>
          <pc:docMk/>
          <pc:sldMk cId="1073205120" sldId="180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3:02:29.699" v="22019"/>
              <pc2:cmMkLst xmlns:pc2="http://schemas.microsoft.com/office/powerpoint/2019/9/main/command">
                <pc:docMk/>
                <pc:sldMk cId="1073205120" sldId="1803"/>
                <pc2:cmMk id="{B21DD78F-30BE-4485-9CE3-21901E9251B1}"/>
              </pc2:cmMkLst>
            </pc226:cmChg>
          </p:ext>
        </pc:extLst>
      </pc:sldChg>
      <pc:sldChg chg="addSp delSp modSp add mod ord">
        <pc:chgData name="이연재" userId="045bb118-b50f-4c52-b48b-97425183e9ac" providerId="ADAL" clId="{F52E2114-A17B-4587-9419-832E8096DE26}" dt="2024-05-16T13:09:19.700" v="22094" actId="14100"/>
        <pc:sldMkLst>
          <pc:docMk/>
          <pc:sldMk cId="2181977230" sldId="1804"/>
        </pc:sldMkLst>
      </pc:sldChg>
      <pc:sldChg chg="delSp modSp add mod ord delCm">
        <pc:chgData name="이연재" userId="045bb118-b50f-4c52-b48b-97425183e9ac" providerId="ADAL" clId="{F52E2114-A17B-4587-9419-832E8096DE26}" dt="2024-05-17T08:58:35.020" v="23930" actId="20577"/>
        <pc:sldMkLst>
          <pc:docMk/>
          <pc:sldMk cId="1931104961" sldId="18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6T13:59:53.208" v="22361"/>
              <pc2:cmMkLst xmlns:pc2="http://schemas.microsoft.com/office/powerpoint/2019/9/main/command">
                <pc:docMk/>
                <pc:sldMk cId="1931104961" sldId="1807"/>
                <pc2:cmMk id="{A20E7BF9-D5DC-4082-9D9C-4AA93514A049}"/>
              </pc2:cmMkLst>
            </pc226:cmChg>
          </p:ext>
        </pc:extLst>
      </pc:sldChg>
      <pc:sldChg chg="addSp delSp modSp add mod">
        <pc:chgData name="이연재" userId="045bb118-b50f-4c52-b48b-97425183e9ac" providerId="ADAL" clId="{F52E2114-A17B-4587-9419-832E8096DE26}" dt="2024-05-17T07:31:39.589" v="22744"/>
        <pc:sldMkLst>
          <pc:docMk/>
          <pc:sldMk cId="480638186" sldId="1810"/>
        </pc:sldMkLst>
      </pc:sldChg>
      <pc:sldChg chg="addSp modSp add mod">
        <pc:chgData name="이연재" userId="045bb118-b50f-4c52-b48b-97425183e9ac" providerId="ADAL" clId="{F52E2114-A17B-4587-9419-832E8096DE26}" dt="2024-05-17T10:51:32.894" v="24998" actId="20577"/>
        <pc:sldMkLst>
          <pc:docMk/>
          <pc:sldMk cId="3949819492" sldId="1828"/>
        </pc:sldMkLst>
      </pc:sldChg>
      <pc:sldChg chg="addSp delSp modSp add mod">
        <pc:chgData name="이연재" userId="045bb118-b50f-4c52-b48b-97425183e9ac" providerId="ADAL" clId="{F52E2114-A17B-4587-9419-832E8096DE26}" dt="2024-05-17T08:44:03.647" v="23574" actId="400"/>
        <pc:sldMkLst>
          <pc:docMk/>
          <pc:sldMk cId="3160800644" sldId="1829"/>
        </pc:sldMkLst>
      </pc:sldChg>
      <pc:sldChg chg="modSp add mod addCm modCm">
        <pc:chgData name="이연재" userId="045bb118-b50f-4c52-b48b-97425183e9ac" providerId="ADAL" clId="{F52E2114-A17B-4587-9419-832E8096DE26}" dt="2024-05-17T11:36:33.230" v="25403"/>
        <pc:sldMkLst>
          <pc:docMk/>
          <pc:sldMk cId="1679636700" sldId="18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이연재" userId="045bb118-b50f-4c52-b48b-97425183e9ac" providerId="ADAL" clId="{F52E2114-A17B-4587-9419-832E8096DE26}" dt="2024-05-17T11:36:33.230" v="25403"/>
              <pc2:cmMkLst xmlns:pc2="http://schemas.microsoft.com/office/powerpoint/2019/9/main/command">
                <pc:docMk/>
                <pc:sldMk cId="1679636700" sldId="1830"/>
                <pc2:cmMk id="{6337E32C-6B43-47E7-B3CF-44A35979712E}"/>
              </pc2:cmMkLst>
            </pc226:cmChg>
          </p:ext>
        </pc:extLst>
      </pc:sldChg>
      <pc:sldChg chg="addSp delSp modSp add mod ord delCm">
        <pc:chgData name="이연재" userId="045bb118-b50f-4c52-b48b-97425183e9ac" providerId="ADAL" clId="{F52E2114-A17B-4587-9419-832E8096DE26}" dt="2024-05-17T11:40:13.833" v="25407" actId="20577"/>
        <pc:sldMkLst>
          <pc:docMk/>
          <pc:sldMk cId="2907639134" sldId="183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7T08:48:39.990" v="23612"/>
              <pc2:cmMkLst xmlns:pc2="http://schemas.microsoft.com/office/powerpoint/2019/9/main/command">
                <pc:docMk/>
                <pc:sldMk cId="2907639134" sldId="1831"/>
                <pc2:cmMk id="{6CB7472F-F63E-4625-B80C-C75036BAC2A0}"/>
              </pc2:cmMkLst>
            </pc226:cmChg>
          </p:ext>
        </pc:extLst>
      </pc:sldChg>
      <pc:sldChg chg="addSp modSp add mod ord">
        <pc:chgData name="이연재" userId="045bb118-b50f-4c52-b48b-97425183e9ac" providerId="ADAL" clId="{F52E2114-A17B-4587-9419-832E8096DE26}" dt="2024-05-17T10:58:34.107" v="25162"/>
        <pc:sldMkLst>
          <pc:docMk/>
          <pc:sldMk cId="1054068382" sldId="1832"/>
        </pc:sldMkLst>
      </pc:sldChg>
      <pc:sldChg chg="addSp delSp modSp add mod ord">
        <pc:chgData name="이연재" userId="045bb118-b50f-4c52-b48b-97425183e9ac" providerId="ADAL" clId="{F52E2114-A17B-4587-9419-832E8096DE26}" dt="2024-05-17T10:26:04.016" v="24292"/>
        <pc:sldMkLst>
          <pc:docMk/>
          <pc:sldMk cId="1166903470" sldId="1839"/>
        </pc:sldMkLst>
      </pc:sldChg>
      <pc:sldChg chg="addSp delSp modSp add mod ord delCm">
        <pc:chgData name="이연재" userId="045bb118-b50f-4c52-b48b-97425183e9ac" providerId="ADAL" clId="{F52E2114-A17B-4587-9419-832E8096DE26}" dt="2024-05-17T11:55:58.439" v="25432"/>
        <pc:sldMkLst>
          <pc:docMk/>
          <pc:sldMk cId="1515455434" sldId="18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7T10:27:06.392" v="24298"/>
              <pc2:cmMkLst xmlns:pc2="http://schemas.microsoft.com/office/powerpoint/2019/9/main/command">
                <pc:docMk/>
                <pc:sldMk cId="1515455434" sldId="1841"/>
                <pc2:cmMk id="{07ED7790-6D6F-47B0-8BD2-474CD52FF58C}"/>
              </pc2:cmMkLst>
            </pc226:cmChg>
          </p:ext>
        </pc:extLst>
      </pc:sldChg>
      <pc:sldChg chg="addSp delSp modSp add mod ord">
        <pc:chgData name="이연재" userId="045bb118-b50f-4c52-b48b-97425183e9ac" providerId="ADAL" clId="{F52E2114-A17B-4587-9419-832E8096DE26}" dt="2024-05-17T10:33:15.465" v="24462"/>
        <pc:sldMkLst>
          <pc:docMk/>
          <pc:sldMk cId="3859318158" sldId="1842"/>
        </pc:sldMkLst>
      </pc:sldChg>
      <pc:sldChg chg="add">
        <pc:chgData name="이연재" userId="045bb118-b50f-4c52-b48b-97425183e9ac" providerId="ADAL" clId="{F52E2114-A17B-4587-9419-832E8096DE26}" dt="2024-05-17T10:31:27.718" v="24420"/>
        <pc:sldMkLst>
          <pc:docMk/>
          <pc:sldMk cId="2751440592" sldId="1843"/>
        </pc:sldMkLst>
      </pc:sldChg>
      <pc:sldChg chg="addSp delSp modSp mod ord">
        <pc:chgData name="이연재" userId="045bb118-b50f-4c52-b48b-97425183e9ac" providerId="ADAL" clId="{F52E2114-A17B-4587-9419-832E8096DE26}" dt="2024-05-17T11:54:40.812" v="25428"/>
        <pc:sldMkLst>
          <pc:docMk/>
          <pc:sldMk cId="2751440592" sldId="1844"/>
        </pc:sldMkLst>
      </pc:sldChg>
      <pc:sldChg chg="addSp delSp modSp add mod">
        <pc:chgData name="이연재" userId="045bb118-b50f-4c52-b48b-97425183e9ac" providerId="ADAL" clId="{F52E2114-A17B-4587-9419-832E8096DE26}" dt="2024-05-17T11:54:54.254" v="25429" actId="20577"/>
        <pc:sldMkLst>
          <pc:docMk/>
          <pc:sldMk cId="2569932863" sldId="1847"/>
        </pc:sldMkLst>
      </pc:sldChg>
      <pc:sldChg chg="addSp delSp modSp add mod">
        <pc:chgData name="이연재" userId="045bb118-b50f-4c52-b48b-97425183e9ac" providerId="ADAL" clId="{F52E2114-A17B-4587-9419-832E8096DE26}" dt="2024-05-17T11:55:20.281" v="25430" actId="208"/>
        <pc:sldMkLst>
          <pc:docMk/>
          <pc:sldMk cId="4048247977" sldId="1849"/>
        </pc:sldMkLst>
      </pc:sldChg>
      <pc:sldChg chg="addSp delSp modSp add del mod ord">
        <pc:chgData name="이연재" userId="045bb118-b50f-4c52-b48b-97425183e9ac" providerId="ADAL" clId="{F52E2114-A17B-4587-9419-832E8096DE26}" dt="2024-05-17T10:41:04.993" v="24584" actId="47"/>
        <pc:sldMkLst>
          <pc:docMk/>
          <pc:sldMk cId="935706288" sldId="1850"/>
        </pc:sldMkLst>
      </pc:sldChg>
      <pc:sldChg chg="addSp delSp modSp add mod ord">
        <pc:chgData name="이연재" userId="045bb118-b50f-4c52-b48b-97425183e9ac" providerId="ADAL" clId="{F52E2114-A17B-4587-9419-832E8096DE26}" dt="2024-05-17T10:56:22.507" v="25153" actId="571"/>
        <pc:sldMkLst>
          <pc:docMk/>
          <pc:sldMk cId="1698093681" sldId="1854"/>
        </pc:sldMkLst>
      </pc:sldChg>
      <pc:sldChg chg="addSp delSp modSp add mod modShow addCm modCm">
        <pc:chgData name="이연재" userId="045bb118-b50f-4c52-b48b-97425183e9ac" providerId="ADAL" clId="{F52E2114-A17B-4587-9419-832E8096DE26}" dt="2024-05-17T12:03:26.813" v="25646"/>
        <pc:sldMkLst>
          <pc:docMk/>
          <pc:sldMk cId="1673308849" sldId="18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이연재" userId="045bb118-b50f-4c52-b48b-97425183e9ac" providerId="ADAL" clId="{F52E2114-A17B-4587-9419-832E8096DE26}" dt="2024-05-17T12:03:26.813" v="25646"/>
              <pc2:cmMkLst xmlns:pc2="http://schemas.microsoft.com/office/powerpoint/2019/9/main/command">
                <pc:docMk/>
                <pc:sldMk cId="1673308849" sldId="1856"/>
                <pc2:cmMk id="{B010AF01-1E62-4E8F-BC9B-F38C53DC8F5B}"/>
              </pc2:cmMkLst>
              <pc226:cmRplyChg chg="add">
                <pc226:chgData name="이연재" userId="045bb118-b50f-4c52-b48b-97425183e9ac" providerId="ADAL" clId="{F52E2114-A17B-4587-9419-832E8096DE26}" dt="2024-05-17T11:46:06.824" v="25410"/>
                <pc2:cmRplyMkLst xmlns:pc2="http://schemas.microsoft.com/office/powerpoint/2019/9/main/command">
                  <pc:docMk/>
                  <pc:sldMk cId="1673308849" sldId="1856"/>
                  <pc2:cmMk id="{B010AF01-1E62-4E8F-BC9B-F38C53DC8F5B}"/>
                  <pc2:cmRplyMk id="{B63B47E0-0324-4861-8005-28193668332A}"/>
                </pc2:cmRplyMkLst>
              </pc226:cmRplyChg>
            </pc226:cmChg>
          </p:ext>
        </pc:extLst>
      </pc:sldChg>
      <pc:sldChg chg="modSp add mod ord modShow delCm">
        <pc:chgData name="이연재" userId="045bb118-b50f-4c52-b48b-97425183e9ac" providerId="ADAL" clId="{F52E2114-A17B-4587-9419-832E8096DE26}" dt="2024-05-17T11:58:23.841" v="25452" actId="1035"/>
        <pc:sldMkLst>
          <pc:docMk/>
          <pc:sldMk cId="3956609500" sldId="18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이연재" userId="045bb118-b50f-4c52-b48b-97425183e9ac" providerId="ADAL" clId="{F52E2114-A17B-4587-9419-832E8096DE26}" dt="2024-05-17T11:53:21.411" v="25412"/>
              <pc2:cmMkLst xmlns:pc2="http://schemas.microsoft.com/office/powerpoint/2019/9/main/command">
                <pc:docMk/>
                <pc:sldMk cId="3956609500" sldId="1865"/>
                <pc2:cmMk id="{F9535FAA-953C-4E33-864E-B7F19EF4E5E5}"/>
              </pc2:cmMkLst>
            </pc226:cmChg>
          </p:ext>
        </pc:extLst>
      </pc:sldChg>
      <pc:sldChg chg="modSp mod">
        <pc:chgData name="이연재" userId="045bb118-b50f-4c52-b48b-97425183e9ac" providerId="ADAL" clId="{F52E2114-A17B-4587-9419-832E8096DE26}" dt="2024-05-17T14:48:22.565" v="25965" actId="20577"/>
        <pc:sldMkLst>
          <pc:docMk/>
          <pc:sldMk cId="3497546259" sldId="1866"/>
        </pc:sldMkLst>
      </pc:sldChg>
      <pc:sldChg chg="add del">
        <pc:chgData name="이연재" userId="045bb118-b50f-4c52-b48b-97425183e9ac" providerId="ADAL" clId="{F52E2114-A17B-4587-9419-832E8096DE26}" dt="2024-05-16T13:52:14.152" v="22287"/>
        <pc:sldMkLst>
          <pc:docMk/>
          <pc:sldMk cId="4248135624" sldId="2030"/>
        </pc:sldMkLst>
      </pc:sldChg>
      <pc:sldChg chg="modSp mod">
        <pc:chgData name="이연재" userId="045bb118-b50f-4c52-b48b-97425183e9ac" providerId="ADAL" clId="{F52E2114-A17B-4587-9419-832E8096DE26}" dt="2024-05-17T14:48:45.676" v="25968" actId="20577"/>
        <pc:sldMkLst>
          <pc:docMk/>
          <pc:sldMk cId="1089260917" sldId="2163"/>
        </pc:sldMkLst>
      </pc:sldChg>
      <pc:sldChg chg="modSp mod">
        <pc:chgData name="이연재" userId="045bb118-b50f-4c52-b48b-97425183e9ac" providerId="ADAL" clId="{F52E2114-A17B-4587-9419-832E8096DE26}" dt="2024-05-17T14:17:05.092" v="25879" actId="20577"/>
        <pc:sldMkLst>
          <pc:docMk/>
          <pc:sldMk cId="2519873808" sldId="2164"/>
        </pc:sldMkLst>
      </pc:sldChg>
      <pc:sldChg chg="addSp delSp modSp add mod modClrScheme chgLayout">
        <pc:chgData name="이연재" userId="045bb118-b50f-4c52-b48b-97425183e9ac" providerId="ADAL" clId="{F52E2114-A17B-4587-9419-832E8096DE26}" dt="2024-05-17T13:56:49.512" v="25799" actId="700"/>
        <pc:sldMkLst>
          <pc:docMk/>
          <pc:sldMk cId="4041043590" sldId="2171"/>
        </pc:sldMkLst>
      </pc:sldChg>
      <pc:sldChg chg="modSp add mod">
        <pc:chgData name="이연재" userId="045bb118-b50f-4c52-b48b-97425183e9ac" providerId="ADAL" clId="{F52E2114-A17B-4587-9419-832E8096DE26}" dt="2024-05-17T14:47:35.358" v="25958" actId="20577"/>
        <pc:sldMkLst>
          <pc:docMk/>
          <pc:sldMk cId="2361608687" sldId="2172"/>
        </pc:sldMkLst>
      </pc:sldChg>
      <pc:sldMasterChg chg="modSldLayout">
        <pc:chgData name="이연재" userId="045bb118-b50f-4c52-b48b-97425183e9ac" providerId="ADAL" clId="{F52E2114-A17B-4587-9419-832E8096DE26}" dt="2024-05-10T07:19:21.889" v="1250" actId="478"/>
        <pc:sldMasterMkLst>
          <pc:docMk/>
          <pc:sldMasterMk cId="3730080836" sldId="2147483700"/>
        </pc:sldMasterMkLst>
        <pc:sldLayoutChg chg="delSp modSp mod">
          <pc:chgData name="이연재" userId="045bb118-b50f-4c52-b48b-97425183e9ac" providerId="ADAL" clId="{F52E2114-A17B-4587-9419-832E8096DE26}" dt="2024-05-10T07:19:21.889" v="1250" actId="478"/>
          <pc:sldLayoutMkLst>
            <pc:docMk/>
            <pc:sldMasterMk cId="3730080836" sldId="2147483700"/>
            <pc:sldLayoutMk cId="2716113978" sldId="2147483716"/>
          </pc:sldLayoutMkLst>
        </pc:sldLayoutChg>
      </pc:sldMasterChg>
    </pc:docChg>
  </pc:docChgLst>
  <pc:docChgLst>
    <pc:chgData name="김기연" userId="d1822779-7e1c-4a24-b8f6-8af2faa366f0" providerId="ADAL" clId="{ED302F39-AD4F-42C5-84B0-78485085EBF9}"/>
    <pc:docChg chg="undo custSel addSld delSld modSld sldOrd modMainMaster delSection modSection modNotesMaster modHandout">
      <pc:chgData name="김기연" userId="d1822779-7e1c-4a24-b8f6-8af2faa366f0" providerId="ADAL" clId="{ED302F39-AD4F-42C5-84B0-78485085EBF9}" dt="2024-05-17T14:52:16.499" v="15161" actId="403"/>
      <pc:docMkLst>
        <pc:docMk/>
      </pc:docMkLst>
      <pc:sldChg chg="modSp mod">
        <pc:chgData name="김기연" userId="d1822779-7e1c-4a24-b8f6-8af2faa366f0" providerId="ADAL" clId="{ED302F39-AD4F-42C5-84B0-78485085EBF9}" dt="2024-05-16T02:01:35.016" v="111" actId="2711"/>
        <pc:sldMkLst>
          <pc:docMk/>
          <pc:sldMk cId="663090028" sldId="259"/>
        </pc:sldMkLst>
      </pc:sldChg>
      <pc:sldChg chg="modSp mod">
        <pc:chgData name="김기연" userId="d1822779-7e1c-4a24-b8f6-8af2faa366f0" providerId="ADAL" clId="{ED302F39-AD4F-42C5-84B0-78485085EBF9}" dt="2024-05-17T14:07:25.989" v="14992"/>
        <pc:sldMkLst>
          <pc:docMk/>
          <pc:sldMk cId="734045540" sldId="262"/>
        </pc:sldMkLst>
      </pc:sldChg>
      <pc:sldChg chg="addSp delSp modSp mod">
        <pc:chgData name="김기연" userId="d1822779-7e1c-4a24-b8f6-8af2faa366f0" providerId="ADAL" clId="{ED302F39-AD4F-42C5-84B0-78485085EBF9}" dt="2024-05-17T14:03:23.137" v="14965"/>
        <pc:sldMkLst>
          <pc:docMk/>
          <pc:sldMk cId="936676672" sldId="344"/>
        </pc:sldMkLst>
      </pc:sldChg>
      <pc:sldChg chg="delSp modSp mod">
        <pc:chgData name="김기연" userId="d1822779-7e1c-4a24-b8f6-8af2faa366f0" providerId="ADAL" clId="{ED302F39-AD4F-42C5-84B0-78485085EBF9}" dt="2024-05-16T23:07:32.353" v="8226"/>
        <pc:sldMkLst>
          <pc:docMk/>
          <pc:sldMk cId="706377792" sldId="346"/>
        </pc:sldMkLst>
      </pc:sldChg>
      <pc:sldChg chg="modSp mod">
        <pc:chgData name="김기연" userId="d1822779-7e1c-4a24-b8f6-8af2faa366f0" providerId="ADAL" clId="{ED302F39-AD4F-42C5-84B0-78485085EBF9}" dt="2024-05-17T14:06:07.172" v="14987" actId="20577"/>
        <pc:sldMkLst>
          <pc:docMk/>
          <pc:sldMk cId="2167379269" sldId="347"/>
        </pc:sldMkLst>
      </pc:sldChg>
      <pc:sldChg chg="addSp modSp mod">
        <pc:chgData name="김기연" userId="d1822779-7e1c-4a24-b8f6-8af2faa366f0" providerId="ADAL" clId="{ED302F39-AD4F-42C5-84B0-78485085EBF9}" dt="2024-05-17T14:07:08.213" v="14990"/>
        <pc:sldMkLst>
          <pc:docMk/>
          <pc:sldMk cId="3846560406" sldId="365"/>
        </pc:sldMkLst>
      </pc:sldChg>
      <pc:sldChg chg="addSp delSp modSp mod">
        <pc:chgData name="김기연" userId="d1822779-7e1c-4a24-b8f6-8af2faa366f0" providerId="ADAL" clId="{ED302F39-AD4F-42C5-84B0-78485085EBF9}" dt="2024-05-17T14:52:16.499" v="15161" actId="403"/>
        <pc:sldMkLst>
          <pc:docMk/>
          <pc:sldMk cId="2283587646" sldId="366"/>
        </pc:sldMkLst>
      </pc:sldChg>
      <pc:sldChg chg="addSp delSp modSp mod">
        <pc:chgData name="김기연" userId="d1822779-7e1c-4a24-b8f6-8af2faa366f0" providerId="ADAL" clId="{ED302F39-AD4F-42C5-84B0-78485085EBF9}" dt="2024-05-17T14:44:23.587" v="15123" actId="478"/>
        <pc:sldMkLst>
          <pc:docMk/>
          <pc:sldMk cId="3497645603" sldId="367"/>
        </pc:sldMkLst>
      </pc:sldChg>
      <pc:sldChg chg="addSp delSp modSp del mod">
        <pc:chgData name="김기연" userId="d1822779-7e1c-4a24-b8f6-8af2faa366f0" providerId="ADAL" clId="{ED302F39-AD4F-42C5-84B0-78485085EBF9}" dt="2024-05-16T01:58:44.797" v="79" actId="47"/>
        <pc:sldMkLst>
          <pc:docMk/>
          <pc:sldMk cId="3748167120" sldId="376"/>
        </pc:sldMkLst>
      </pc:sldChg>
      <pc:sldChg chg="del">
        <pc:chgData name="김기연" userId="d1822779-7e1c-4a24-b8f6-8af2faa366f0" providerId="ADAL" clId="{ED302F39-AD4F-42C5-84B0-78485085EBF9}" dt="2024-05-17T08:52:52.739" v="11340" actId="47"/>
        <pc:sldMkLst>
          <pc:docMk/>
          <pc:sldMk cId="3509287032" sldId="386"/>
        </pc:sldMkLst>
      </pc:sldChg>
      <pc:sldChg chg="modSp del mod">
        <pc:chgData name="김기연" userId="d1822779-7e1c-4a24-b8f6-8af2faa366f0" providerId="ADAL" clId="{ED302F39-AD4F-42C5-84B0-78485085EBF9}" dt="2024-05-17T11:54:44.591" v="14601" actId="47"/>
        <pc:sldMkLst>
          <pc:docMk/>
          <pc:sldMk cId="1688861521" sldId="391"/>
        </pc:sldMkLst>
      </pc:sldChg>
      <pc:sldChg chg="del">
        <pc:chgData name="김기연" userId="d1822779-7e1c-4a24-b8f6-8af2faa366f0" providerId="ADAL" clId="{ED302F39-AD4F-42C5-84B0-78485085EBF9}" dt="2024-05-16T13:18:01.152" v="8188" actId="47"/>
        <pc:sldMkLst>
          <pc:docMk/>
          <pc:sldMk cId="748114835" sldId="392"/>
        </pc:sldMkLst>
      </pc:sldChg>
      <pc:sldChg chg="delSp modSp mod">
        <pc:chgData name="김기연" userId="d1822779-7e1c-4a24-b8f6-8af2faa366f0" providerId="ADAL" clId="{ED302F39-AD4F-42C5-84B0-78485085EBF9}" dt="2024-05-16T02:02:54.601" v="156"/>
        <pc:sldMkLst>
          <pc:docMk/>
          <pc:sldMk cId="442795413" sldId="901"/>
        </pc:sldMkLst>
      </pc:sldChg>
      <pc:sldChg chg="del">
        <pc:chgData name="김기연" userId="d1822779-7e1c-4a24-b8f6-8af2faa366f0" providerId="ADAL" clId="{ED302F39-AD4F-42C5-84B0-78485085EBF9}" dt="2024-05-17T08:52:51.064" v="11339" actId="47"/>
        <pc:sldMkLst>
          <pc:docMk/>
          <pc:sldMk cId="3396898265" sldId="905"/>
        </pc:sldMkLst>
      </pc:sldChg>
      <pc:sldChg chg="delSp modSp mod">
        <pc:chgData name="김기연" userId="d1822779-7e1c-4a24-b8f6-8af2faa366f0" providerId="ADAL" clId="{ED302F39-AD4F-42C5-84B0-78485085EBF9}" dt="2024-05-16T01:44:37.521" v="14" actId="20577"/>
        <pc:sldMkLst>
          <pc:docMk/>
          <pc:sldMk cId="1489272020" sldId="906"/>
        </pc:sldMkLst>
      </pc:sldChg>
      <pc:sldChg chg="addSp delSp modSp mod addCm modCm">
        <pc:chgData name="김기연" userId="d1822779-7e1c-4a24-b8f6-8af2faa366f0" providerId="ADAL" clId="{ED302F39-AD4F-42C5-84B0-78485085EBF9}" dt="2024-05-17T10:25:58.424" v="11490"/>
        <pc:sldMkLst>
          <pc:docMk/>
          <pc:sldMk cId="560129753" sldId="9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6T04:29:03.812" v="1208"/>
              <pc2:cmMkLst xmlns:pc2="http://schemas.microsoft.com/office/powerpoint/2019/9/main/command">
                <pc:docMk/>
                <pc:sldMk cId="560129753" sldId="909"/>
                <pc2:cmMk id="{81829BB1-C816-4C23-AC91-CCA065E54649}"/>
              </pc2:cmMkLst>
              <pc226:cmRplyChg chg="add mod">
                <pc226:chgData name="김기연" userId="d1822779-7e1c-4a24-b8f6-8af2faa366f0" providerId="ADAL" clId="{ED302F39-AD4F-42C5-84B0-78485085EBF9}" dt="2024-05-16T04:29:03.812" v="1208"/>
                <pc2:cmRplyMkLst xmlns:pc2="http://schemas.microsoft.com/office/powerpoint/2019/9/main/command">
                  <pc:docMk/>
                  <pc:sldMk cId="560129753" sldId="909"/>
                  <pc2:cmMk id="{81829BB1-C816-4C23-AC91-CCA065E54649}"/>
                  <pc2:cmRplyMk id="{8D1A10A6-7335-4292-8CB3-7EECCDA03D9A}"/>
                </pc2:cmRplyMkLst>
              </pc226:cmRplyChg>
            </pc226:cmChg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7T10:25:58.424" v="11490"/>
              <pc2:cmMkLst xmlns:pc2="http://schemas.microsoft.com/office/powerpoint/2019/9/main/command">
                <pc:docMk/>
                <pc:sldMk cId="560129753" sldId="909"/>
                <pc2:cmMk id="{9B248AD6-093D-4A83-AA7C-715310A38BED}"/>
              </pc2:cmMkLst>
            </pc226:cmChg>
          </p:ext>
        </pc:extLst>
      </pc:sldChg>
      <pc:sldChg chg="addSp modSp mod ord addCm modCm">
        <pc:chgData name="김기연" userId="d1822779-7e1c-4a24-b8f6-8af2faa366f0" providerId="ADAL" clId="{ED302F39-AD4F-42C5-84B0-78485085EBF9}" dt="2024-05-16T23:05:48.293" v="8212"/>
        <pc:sldMkLst>
          <pc:docMk/>
          <pc:sldMk cId="4273514846" sldId="9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6T08:17:57.584" v="4291" actId="2056"/>
              <pc2:cmMkLst xmlns:pc2="http://schemas.microsoft.com/office/powerpoint/2019/9/main/command">
                <pc:docMk/>
                <pc:sldMk cId="4273514846" sldId="910"/>
                <pc2:cmMk id="{26C8139D-0995-4627-AE75-DA7D8C85257B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8:31.594" v="8227"/>
        <pc:sldMkLst>
          <pc:docMk/>
          <pc:sldMk cId="553485469" sldId="911"/>
        </pc:sldMkLst>
      </pc:sldChg>
      <pc:sldChg chg="modSp mod">
        <pc:chgData name="김기연" userId="d1822779-7e1c-4a24-b8f6-8af2faa366f0" providerId="ADAL" clId="{ED302F39-AD4F-42C5-84B0-78485085EBF9}" dt="2024-05-16T23:08:31.594" v="8227"/>
        <pc:sldMkLst>
          <pc:docMk/>
          <pc:sldMk cId="4199046019" sldId="912"/>
        </pc:sldMkLst>
      </pc:sldChg>
      <pc:sldChg chg="modSp mod">
        <pc:chgData name="김기연" userId="d1822779-7e1c-4a24-b8f6-8af2faa366f0" providerId="ADAL" clId="{ED302F39-AD4F-42C5-84B0-78485085EBF9}" dt="2024-05-16T23:08:31.594" v="8227"/>
        <pc:sldMkLst>
          <pc:docMk/>
          <pc:sldMk cId="2504384031" sldId="916"/>
        </pc:sldMkLst>
      </pc:sldChg>
      <pc:sldChg chg="modSp">
        <pc:chgData name="김기연" userId="d1822779-7e1c-4a24-b8f6-8af2faa366f0" providerId="ADAL" clId="{ED302F39-AD4F-42C5-84B0-78485085EBF9}" dt="2024-05-16T23:05:48.293" v="8212"/>
        <pc:sldMkLst>
          <pc:docMk/>
          <pc:sldMk cId="1159719105" sldId="917"/>
        </pc:sldMkLst>
      </pc:sldChg>
      <pc:sldChg chg="modSp addCm">
        <pc:chgData name="김기연" userId="d1822779-7e1c-4a24-b8f6-8af2faa366f0" providerId="ADAL" clId="{ED302F39-AD4F-42C5-84B0-78485085EBF9}" dt="2024-05-16T23:10:14.832" v="8234"/>
        <pc:sldMkLst>
          <pc:docMk/>
          <pc:sldMk cId="2760504634" sldId="91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57:18.049" v="7383"/>
              <pc2:cmMkLst xmlns:pc2="http://schemas.microsoft.com/office/powerpoint/2019/9/main/command">
                <pc:docMk/>
                <pc:sldMk cId="2760504634" sldId="918"/>
                <pc2:cmMk id="{29713CEB-B6B0-4BA5-9301-CE53A8E3E008}"/>
              </pc2:cmMkLst>
            </pc226:cmChg>
          </p:ext>
        </pc:extLst>
      </pc:sldChg>
      <pc:sldChg chg="modSp addCm modCm">
        <pc:chgData name="김기연" userId="d1822779-7e1c-4a24-b8f6-8af2faa366f0" providerId="ADAL" clId="{ED302F39-AD4F-42C5-84B0-78485085EBF9}" dt="2024-05-16T23:08:31.594" v="8227"/>
        <pc:sldMkLst>
          <pc:docMk/>
          <pc:sldMk cId="1736394138" sldId="9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김기연" userId="d1822779-7e1c-4a24-b8f6-8af2faa366f0" providerId="ADAL" clId="{ED302F39-AD4F-42C5-84B0-78485085EBF9}" dt="2024-05-16T12:02:23.559" v="7473"/>
              <pc2:cmMkLst xmlns:pc2="http://schemas.microsoft.com/office/powerpoint/2019/9/main/command">
                <pc:docMk/>
                <pc:sldMk cId="1736394138" sldId="919"/>
                <pc2:cmMk id="{2E8DB007-2477-4866-A8A7-BE0931AD474F}"/>
              </pc2:cmMkLst>
              <pc226:cmRplyChg chg="add">
                <pc226:chgData name="김기연" userId="d1822779-7e1c-4a24-b8f6-8af2faa366f0" providerId="ADAL" clId="{ED302F39-AD4F-42C5-84B0-78485085EBF9}" dt="2024-05-16T12:02:23.559" v="7473"/>
                <pc2:cmRplyMkLst xmlns:pc2="http://schemas.microsoft.com/office/powerpoint/2019/9/main/command">
                  <pc:docMk/>
                  <pc:sldMk cId="1736394138" sldId="919"/>
                  <pc2:cmMk id="{2E8DB007-2477-4866-A8A7-BE0931AD474F}"/>
                  <pc2:cmRplyMk id="{8C0E5FE0-98B7-4758-9D89-0DAA0BD9B6A2}"/>
                </pc2:cmRplyMkLst>
              </pc226:cmRplyChg>
            </pc226:cmChg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01:47.054" v="7472"/>
              <pc2:cmMkLst xmlns:pc2="http://schemas.microsoft.com/office/powerpoint/2019/9/main/command">
                <pc:docMk/>
                <pc:sldMk cId="1736394138" sldId="919"/>
                <pc2:cmMk id="{D92BBC2E-8FF4-438D-B487-D851D7801A59}"/>
              </pc2:cmMkLst>
            </pc226:cmChg>
          </p:ext>
        </pc:extLst>
      </pc:sldChg>
      <pc:sldChg chg="modSp mod addCm">
        <pc:chgData name="김기연" userId="d1822779-7e1c-4a24-b8f6-8af2faa366f0" providerId="ADAL" clId="{ED302F39-AD4F-42C5-84B0-78485085EBF9}" dt="2024-05-16T23:08:31.594" v="8227"/>
        <pc:sldMkLst>
          <pc:docMk/>
          <pc:sldMk cId="1975457535" sldId="9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03:49.617" v="7495"/>
              <pc2:cmMkLst xmlns:pc2="http://schemas.microsoft.com/office/powerpoint/2019/9/main/command">
                <pc:docMk/>
                <pc:sldMk cId="1975457535" sldId="920"/>
                <pc2:cmMk id="{8FBB71F0-ECF9-44EE-8560-9988883C06BD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5:20.772" v="8208"/>
        <pc:sldMkLst>
          <pc:docMk/>
          <pc:sldMk cId="3841697228" sldId="922"/>
        </pc:sldMk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2099641386" sldId="923"/>
        </pc:sldMkLst>
      </pc:sldChg>
      <pc:sldChg chg="modSp ord">
        <pc:chgData name="김기연" userId="d1822779-7e1c-4a24-b8f6-8af2faa366f0" providerId="ADAL" clId="{ED302F39-AD4F-42C5-84B0-78485085EBF9}" dt="2024-05-17T14:26:14.498" v="15111"/>
        <pc:sldMkLst>
          <pc:docMk/>
          <pc:sldMk cId="845732130" sldId="926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023391117" sldId="927"/>
        </pc:sldMkLst>
      </pc:sldChg>
      <pc:sldChg chg="mod ord modShow">
        <pc:chgData name="김기연" userId="d1822779-7e1c-4a24-b8f6-8af2faa366f0" providerId="ADAL" clId="{ED302F39-AD4F-42C5-84B0-78485085EBF9}" dt="2024-05-17T14:21:36.199" v="15092" actId="729"/>
        <pc:sldMkLst>
          <pc:docMk/>
          <pc:sldMk cId="2771752725" sldId="933"/>
        </pc:sldMkLst>
      </pc:sldChg>
      <pc:sldChg chg="modSp mod addCm">
        <pc:chgData name="김기연" userId="d1822779-7e1c-4a24-b8f6-8af2faa366f0" providerId="ADAL" clId="{ED302F39-AD4F-42C5-84B0-78485085EBF9}" dt="2024-05-17T13:17:43.476" v="14957"/>
        <pc:sldMkLst>
          <pc:docMk/>
          <pc:sldMk cId="4266402396" sldId="9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7T13:17:43.476" v="14957"/>
              <pc2:cmMkLst xmlns:pc2="http://schemas.microsoft.com/office/powerpoint/2019/9/main/command">
                <pc:docMk/>
                <pc:sldMk cId="4266402396" sldId="937"/>
                <pc2:cmMk id="{B218B714-E84C-4CD3-A555-1B2033534E4B}"/>
              </pc2:cmMkLst>
            </pc226:cmChg>
          </p:ext>
        </pc:extLst>
      </pc:sldChg>
      <pc:sldChg chg="addSp delSp modSp mod">
        <pc:chgData name="김기연" userId="d1822779-7e1c-4a24-b8f6-8af2faa366f0" providerId="ADAL" clId="{ED302F39-AD4F-42C5-84B0-78485085EBF9}" dt="2024-05-17T10:53:21.202" v="12591" actId="20577"/>
        <pc:sldMkLst>
          <pc:docMk/>
          <pc:sldMk cId="3856162535" sldId="939"/>
        </pc:sldMkLst>
      </pc:sldChg>
      <pc:sldChg chg="addSp modSp mod">
        <pc:chgData name="김기연" userId="d1822779-7e1c-4a24-b8f6-8af2faa366f0" providerId="ADAL" clId="{ED302F39-AD4F-42C5-84B0-78485085EBF9}" dt="2024-05-17T10:28:55.990" v="11553" actId="1036"/>
        <pc:sldMkLst>
          <pc:docMk/>
          <pc:sldMk cId="511159223" sldId="940"/>
        </pc:sldMkLst>
      </pc:sldChg>
      <pc:sldChg chg="addSp modSp mod">
        <pc:chgData name="김기연" userId="d1822779-7e1c-4a24-b8f6-8af2faa366f0" providerId="ADAL" clId="{ED302F39-AD4F-42C5-84B0-78485085EBF9}" dt="2024-05-17T08:00:35.399" v="9555" actId="14100"/>
        <pc:sldMkLst>
          <pc:docMk/>
          <pc:sldMk cId="116234281" sldId="941"/>
        </pc:sldMkLst>
      </pc:sldChg>
      <pc:sldChg chg="del mod modShow addCm">
        <pc:chgData name="김기연" userId="d1822779-7e1c-4a24-b8f6-8af2faa366f0" providerId="ADAL" clId="{ED302F39-AD4F-42C5-84B0-78485085EBF9}" dt="2024-05-17T11:47:46.924" v="14599" actId="47"/>
        <pc:sldMkLst>
          <pc:docMk/>
          <pc:sldMk cId="2076245477" sldId="9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7T01:45:04.283" v="8985"/>
              <pc2:cmMkLst xmlns:pc2="http://schemas.microsoft.com/office/powerpoint/2019/9/main/command">
                <pc:docMk/>
                <pc:sldMk cId="2076245477" sldId="942"/>
                <pc2:cmMk id="{D812201D-012A-49CD-A869-D5D01A7F5196}"/>
              </pc2:cmMkLst>
            </pc226:cmChg>
          </p:ext>
        </pc:extLst>
      </pc:sldChg>
      <pc:sldChg chg="addSp delSp modSp mod">
        <pc:chgData name="김기연" userId="d1822779-7e1c-4a24-b8f6-8af2faa366f0" providerId="ADAL" clId="{ED302F39-AD4F-42C5-84B0-78485085EBF9}" dt="2024-05-16T23:04:48.220" v="8204"/>
        <pc:sldMkLst>
          <pc:docMk/>
          <pc:sldMk cId="1202891034" sldId="943"/>
        </pc:sldMkLst>
      </pc:sldChg>
      <pc:sldChg chg="addSp delSp modSp mod ord modClrScheme chgLayout">
        <pc:chgData name="김기연" userId="d1822779-7e1c-4a24-b8f6-8af2faa366f0" providerId="ADAL" clId="{ED302F39-AD4F-42C5-84B0-78485085EBF9}" dt="2024-05-17T09:11:09.299" v="11389" actId="113"/>
        <pc:sldMkLst>
          <pc:docMk/>
          <pc:sldMk cId="1885380389" sldId="944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3657283691" sldId="958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1595000693" sldId="959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724160749" sldId="960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4116346841" sldId="961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861826555" sldId="962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727949459" sldId="963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927818924" sldId="964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787052049" sldId="965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1613708536" sldId="966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1062458902" sldId="967"/>
        </pc:sldMkLst>
      </pc:sldChg>
      <pc:sldChg chg="add del mod modShow">
        <pc:chgData name="김기연" userId="d1822779-7e1c-4a24-b8f6-8af2faa366f0" providerId="ADAL" clId="{ED302F39-AD4F-42C5-84B0-78485085EBF9}" dt="2024-05-17T11:14:17.125" v="12814" actId="47"/>
        <pc:sldMkLst>
          <pc:docMk/>
          <pc:sldMk cId="569181705" sldId="968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437775262" sldId="969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676703282" sldId="970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74586696" sldId="972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1357364704" sldId="973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121482276" sldId="974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118932967" sldId="976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3225577913" sldId="977"/>
        </pc:sldMkLst>
      </pc:sldChg>
      <pc:sldChg chg="delSp modSp add mod">
        <pc:chgData name="김기연" userId="d1822779-7e1c-4a24-b8f6-8af2faa366f0" providerId="ADAL" clId="{ED302F39-AD4F-42C5-84B0-78485085EBF9}" dt="2024-05-17T13:25:15.087" v="14961" actId="1036"/>
        <pc:sldMkLst>
          <pc:docMk/>
          <pc:sldMk cId="2281809344" sldId="978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3140949355" sldId="979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432733314" sldId="980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173488430" sldId="981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4035142611" sldId="982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225700269" sldId="983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4284978802" sldId="984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377452628" sldId="985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4249085076" sldId="986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137127869" sldId="987"/>
        </pc:sldMkLst>
      </pc:sldChg>
      <pc:sldChg chg="modSp add mod modClrScheme chgLayout">
        <pc:chgData name="김기연" userId="d1822779-7e1c-4a24-b8f6-8af2faa366f0" providerId="ADAL" clId="{ED302F39-AD4F-42C5-84B0-78485085EBF9}" dt="2024-05-17T11:15:08.044" v="12815" actId="700"/>
        <pc:sldMkLst>
          <pc:docMk/>
          <pc:sldMk cId="194786365" sldId="988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1181594285" sldId="989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3512177877" sldId="990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3967769195" sldId="991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409581460" sldId="992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1002831564" sldId="994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3215236975" sldId="995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3382628653" sldId="996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1035953151" sldId="997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2427306694" sldId="998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3483094669" sldId="999"/>
        </pc:sldMkLst>
      </pc:sldChg>
      <pc:sldChg chg="add">
        <pc:chgData name="김기연" userId="d1822779-7e1c-4a24-b8f6-8af2faa366f0" providerId="ADAL" clId="{ED302F39-AD4F-42C5-84B0-78485085EBF9}" dt="2024-05-17T11:06:10.080" v="12812"/>
        <pc:sldMkLst>
          <pc:docMk/>
          <pc:sldMk cId="1720577401" sldId="1001"/>
        </pc:sldMkLst>
      </pc:sldChg>
      <pc:sldChg chg="modSp">
        <pc:chgData name="김기연" userId="d1822779-7e1c-4a24-b8f6-8af2faa366f0" providerId="ADAL" clId="{ED302F39-AD4F-42C5-84B0-78485085EBF9}" dt="2024-05-16T23:05:48.293" v="8212"/>
        <pc:sldMkLst>
          <pc:docMk/>
          <pc:sldMk cId="860700342" sldId="1022"/>
        </pc:sldMkLst>
      </pc:sldChg>
      <pc:sldChg chg="modSp mod">
        <pc:chgData name="김기연" userId="d1822779-7e1c-4a24-b8f6-8af2faa366f0" providerId="ADAL" clId="{ED302F39-AD4F-42C5-84B0-78485085EBF9}" dt="2024-05-16T23:05:48.293" v="8212"/>
        <pc:sldMkLst>
          <pc:docMk/>
          <pc:sldMk cId="3352942505" sldId="1023"/>
        </pc:sldMkLst>
      </pc:sldChg>
      <pc:sldChg chg="modSp del mod">
        <pc:chgData name="김기연" userId="d1822779-7e1c-4a24-b8f6-8af2faa366f0" providerId="ADAL" clId="{ED302F39-AD4F-42C5-84B0-78485085EBF9}" dt="2024-05-16T23:11:07.560" v="8235" actId="2696"/>
        <pc:sldMkLst>
          <pc:docMk/>
          <pc:sldMk cId="39564998" sldId="1051"/>
        </pc:sldMkLst>
      </pc:sldChg>
      <pc:sldChg chg="add">
        <pc:chgData name="김기연" userId="d1822779-7e1c-4a24-b8f6-8af2faa366f0" providerId="ADAL" clId="{ED302F39-AD4F-42C5-84B0-78485085EBF9}" dt="2024-05-16T23:11:12.842" v="8236"/>
        <pc:sldMkLst>
          <pc:docMk/>
          <pc:sldMk cId="3404021133" sldId="1051"/>
        </pc:sldMkLst>
      </pc:sldChg>
      <pc:sldChg chg="modSp mod ord">
        <pc:chgData name="김기연" userId="d1822779-7e1c-4a24-b8f6-8af2faa366f0" providerId="ADAL" clId="{ED302F39-AD4F-42C5-84B0-78485085EBF9}" dt="2024-05-16T23:11:57.166" v="8248"/>
        <pc:sldMkLst>
          <pc:docMk/>
          <pc:sldMk cId="738909717" sldId="1088"/>
        </pc:sldMkLst>
      </pc:sldChg>
      <pc:sldChg chg="modSp del mod">
        <pc:chgData name="김기연" userId="d1822779-7e1c-4a24-b8f6-8af2faa366f0" providerId="ADAL" clId="{ED302F39-AD4F-42C5-84B0-78485085EBF9}" dt="2024-05-16T10:46:59.605" v="6196" actId="2696"/>
        <pc:sldMkLst>
          <pc:docMk/>
          <pc:sldMk cId="1957118892" sldId="1100"/>
        </pc:sldMkLst>
      </pc:sldChg>
      <pc:sldChg chg="modSp add">
        <pc:chgData name="김기연" userId="d1822779-7e1c-4a24-b8f6-8af2faa366f0" providerId="ADAL" clId="{ED302F39-AD4F-42C5-84B0-78485085EBF9}" dt="2024-05-16T23:08:31.594" v="8227"/>
        <pc:sldMkLst>
          <pc:docMk/>
          <pc:sldMk cId="3070515830" sldId="1100"/>
        </pc:sldMkLst>
      </pc:sldChg>
      <pc:sldChg chg="modSp mod ord">
        <pc:chgData name="김기연" userId="d1822779-7e1c-4a24-b8f6-8af2faa366f0" providerId="ADAL" clId="{ED302F39-AD4F-42C5-84B0-78485085EBF9}" dt="2024-05-16T23:08:31.594" v="8227"/>
        <pc:sldMkLst>
          <pc:docMk/>
          <pc:sldMk cId="205413461" sldId="1403"/>
        </pc:sldMkLst>
      </pc:sldChg>
      <pc:sldChg chg="modSp mod">
        <pc:chgData name="김기연" userId="d1822779-7e1c-4a24-b8f6-8af2faa366f0" providerId="ADAL" clId="{ED302F39-AD4F-42C5-84B0-78485085EBF9}" dt="2024-05-16T23:05:48.293" v="8212"/>
        <pc:sldMkLst>
          <pc:docMk/>
          <pc:sldMk cId="1279814408" sldId="1407"/>
        </pc:sldMkLst>
      </pc:sldChg>
      <pc:sldChg chg="modSp del mod">
        <pc:chgData name="김기연" userId="d1822779-7e1c-4a24-b8f6-8af2faa366f0" providerId="ADAL" clId="{ED302F39-AD4F-42C5-84B0-78485085EBF9}" dt="2024-05-16T10:46:59.605" v="6196" actId="2696"/>
        <pc:sldMkLst>
          <pc:docMk/>
          <pc:sldMk cId="2068202423" sldId="1408"/>
        </pc:sldMkLst>
      </pc:sldChg>
      <pc:sldChg chg="modSp add">
        <pc:chgData name="김기연" userId="d1822779-7e1c-4a24-b8f6-8af2faa366f0" providerId="ADAL" clId="{ED302F39-AD4F-42C5-84B0-78485085EBF9}" dt="2024-05-16T23:08:31.594" v="8227"/>
        <pc:sldMkLst>
          <pc:docMk/>
          <pc:sldMk cId="2338305554" sldId="1408"/>
        </pc:sldMkLst>
      </pc:sldChg>
      <pc:sldChg chg="modSp del mod">
        <pc:chgData name="김기연" userId="d1822779-7e1c-4a24-b8f6-8af2faa366f0" providerId="ADAL" clId="{ED302F39-AD4F-42C5-84B0-78485085EBF9}" dt="2024-05-16T23:11:07.560" v="8235" actId="2696"/>
        <pc:sldMkLst>
          <pc:docMk/>
          <pc:sldMk cId="1705570005" sldId="1409"/>
        </pc:sldMkLst>
      </pc:sldChg>
      <pc:sldChg chg="add">
        <pc:chgData name="김기연" userId="d1822779-7e1c-4a24-b8f6-8af2faa366f0" providerId="ADAL" clId="{ED302F39-AD4F-42C5-84B0-78485085EBF9}" dt="2024-05-16T23:11:12.842" v="8236"/>
        <pc:sldMkLst>
          <pc:docMk/>
          <pc:sldMk cId="2877415820" sldId="1409"/>
        </pc:sldMkLst>
      </pc:sldChg>
      <pc:sldChg chg="modSp mod ord">
        <pc:chgData name="김기연" userId="d1822779-7e1c-4a24-b8f6-8af2faa366f0" providerId="ADAL" clId="{ED302F39-AD4F-42C5-84B0-78485085EBF9}" dt="2024-05-16T23:08:31.594" v="8227"/>
        <pc:sldMkLst>
          <pc:docMk/>
          <pc:sldMk cId="1063276916" sldId="1410"/>
        </pc:sldMkLst>
      </pc:sldChg>
      <pc:sldChg chg="addSp modSp del mod modShow addCm">
        <pc:chgData name="김기연" userId="d1822779-7e1c-4a24-b8f6-8af2faa366f0" providerId="ADAL" clId="{ED302F39-AD4F-42C5-84B0-78485085EBF9}" dt="2024-05-16T22:50:11.398" v="8191" actId="47"/>
        <pc:sldMkLst>
          <pc:docMk/>
          <pc:sldMk cId="2812149028" sldId="141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0:35:32.668" v="5381"/>
              <pc2:cmMkLst xmlns:pc2="http://schemas.microsoft.com/office/powerpoint/2019/9/main/command">
                <pc:docMk/>
                <pc:sldMk cId="2812149028" sldId="1411"/>
                <pc2:cmMk id="{0C80C11B-0AA2-468B-92A6-553A13859F1F}"/>
              </pc2:cmMkLst>
            </pc226:cmChg>
          </p:ext>
        </pc:extLst>
      </pc:sldChg>
      <pc:sldChg chg="delSp modSp mod">
        <pc:chgData name="김기연" userId="d1822779-7e1c-4a24-b8f6-8af2faa366f0" providerId="ADAL" clId="{ED302F39-AD4F-42C5-84B0-78485085EBF9}" dt="2024-05-16T23:09:20.863" v="8233"/>
        <pc:sldMkLst>
          <pc:docMk/>
          <pc:sldMk cId="4103060477" sldId="1475"/>
        </pc:sldMkLst>
      </pc:sldChg>
      <pc:sldChg chg="add">
        <pc:chgData name="김기연" userId="d1822779-7e1c-4a24-b8f6-8af2faa366f0" providerId="ADAL" clId="{ED302F39-AD4F-42C5-84B0-78485085EBF9}" dt="2024-05-16T23:12:16.388" v="8252"/>
        <pc:sldMkLst>
          <pc:docMk/>
          <pc:sldMk cId="546309354" sldId="1511"/>
        </pc:sldMkLst>
      </pc:sldChg>
      <pc:sldChg chg="modSp del mod">
        <pc:chgData name="김기연" userId="d1822779-7e1c-4a24-b8f6-8af2faa366f0" providerId="ADAL" clId="{ED302F39-AD4F-42C5-84B0-78485085EBF9}" dt="2024-05-16T23:12:09.777" v="8251" actId="2696"/>
        <pc:sldMkLst>
          <pc:docMk/>
          <pc:sldMk cId="2960935395" sldId="1511"/>
        </pc:sldMkLst>
      </pc:sldChg>
      <pc:sldChg chg="modSp mod addCm modCm">
        <pc:chgData name="김기연" userId="d1822779-7e1c-4a24-b8f6-8af2faa366f0" providerId="ADAL" clId="{ED302F39-AD4F-42C5-84B0-78485085EBF9}" dt="2024-05-16T23:28:49.174" v="8604"/>
        <pc:sldMkLst>
          <pc:docMk/>
          <pc:sldMk cId="3340180585" sldId="151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 modRxn">
              <pc226:chgData name="김기연" userId="d1822779-7e1c-4a24-b8f6-8af2faa366f0" providerId="ADAL" clId="{ED302F39-AD4F-42C5-84B0-78485085EBF9}" dt="2024-05-16T23:28:49.174" v="8604"/>
              <pc2:cmMkLst xmlns:pc2="http://schemas.microsoft.com/office/powerpoint/2019/9/main/command">
                <pc:docMk/>
                <pc:sldMk cId="3340180585" sldId="1512"/>
                <pc2:cmMk id="{001BB913-F705-46EB-8C76-0BA74498E574}"/>
              </pc2:cmMkLst>
            </pc226:cmChg>
          </p:ext>
        </pc:extLst>
      </pc:sldChg>
      <pc:sldChg chg="modSp del mod">
        <pc:chgData name="김기연" userId="d1822779-7e1c-4a24-b8f6-8af2faa366f0" providerId="ADAL" clId="{ED302F39-AD4F-42C5-84B0-78485085EBF9}" dt="2024-05-16T10:46:59.605" v="6196" actId="2696"/>
        <pc:sldMkLst>
          <pc:docMk/>
          <pc:sldMk cId="3353984489" sldId="1513"/>
        </pc:sldMkLst>
      </pc:sldChg>
      <pc:sldChg chg="modSp add mod">
        <pc:chgData name="김기연" userId="d1822779-7e1c-4a24-b8f6-8af2faa366f0" providerId="ADAL" clId="{ED302F39-AD4F-42C5-84B0-78485085EBF9}" dt="2024-05-16T23:08:31.594" v="8227"/>
        <pc:sldMkLst>
          <pc:docMk/>
          <pc:sldMk cId="3973877351" sldId="1513"/>
        </pc:sldMkLst>
      </pc:sldChg>
      <pc:sldChg chg="modSp del mod">
        <pc:chgData name="김기연" userId="d1822779-7e1c-4a24-b8f6-8af2faa366f0" providerId="ADAL" clId="{ED302F39-AD4F-42C5-84B0-78485085EBF9}" dt="2024-05-16T23:11:07.560" v="8235" actId="2696"/>
        <pc:sldMkLst>
          <pc:docMk/>
          <pc:sldMk cId="1298174392" sldId="1514"/>
        </pc:sldMkLst>
      </pc:sldChg>
      <pc:sldChg chg="add">
        <pc:chgData name="김기연" userId="d1822779-7e1c-4a24-b8f6-8af2faa366f0" providerId="ADAL" clId="{ED302F39-AD4F-42C5-84B0-78485085EBF9}" dt="2024-05-16T23:11:12.842" v="8236"/>
        <pc:sldMkLst>
          <pc:docMk/>
          <pc:sldMk cId="2449295456" sldId="1514"/>
        </pc:sldMkLst>
      </pc:sldChg>
      <pc:sldChg chg="modSp add">
        <pc:chgData name="김기연" userId="d1822779-7e1c-4a24-b8f6-8af2faa366f0" providerId="ADAL" clId="{ED302F39-AD4F-42C5-84B0-78485085EBF9}" dt="2024-05-16T23:08:31.594" v="8227"/>
        <pc:sldMkLst>
          <pc:docMk/>
          <pc:sldMk cId="718430955" sldId="1515"/>
        </pc:sldMkLst>
      </pc:sldChg>
      <pc:sldChg chg="modSp del mod">
        <pc:chgData name="김기연" userId="d1822779-7e1c-4a24-b8f6-8af2faa366f0" providerId="ADAL" clId="{ED302F39-AD4F-42C5-84B0-78485085EBF9}" dt="2024-05-16T10:46:59.605" v="6196" actId="2696"/>
        <pc:sldMkLst>
          <pc:docMk/>
          <pc:sldMk cId="3612373673" sldId="1515"/>
        </pc:sldMkLst>
      </pc:sldChg>
      <pc:sldChg chg="modSp mod addCm">
        <pc:chgData name="김기연" userId="d1822779-7e1c-4a24-b8f6-8af2faa366f0" providerId="ADAL" clId="{ED302F39-AD4F-42C5-84B0-78485085EBF9}" dt="2024-05-16T23:08:31.594" v="8227"/>
        <pc:sldMkLst>
          <pc:docMk/>
          <pc:sldMk cId="651180941" sldId="15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0:36:48.976" v="5406"/>
              <pc2:cmMkLst xmlns:pc2="http://schemas.microsoft.com/office/powerpoint/2019/9/main/command">
                <pc:docMk/>
                <pc:sldMk cId="651180941" sldId="1516"/>
                <pc2:cmMk id="{F658AC76-5EA0-4140-8DD3-919B375FA784}"/>
              </pc2:cmMkLst>
            </pc226:cmChg>
          </p:ext>
        </pc:extLst>
      </pc:sldChg>
      <pc:sldChg chg="modSp mod modShow addCm">
        <pc:chgData name="김기연" userId="d1822779-7e1c-4a24-b8f6-8af2faa366f0" providerId="ADAL" clId="{ED302F39-AD4F-42C5-84B0-78485085EBF9}" dt="2024-05-16T11:33:06.840" v="7163" actId="729"/>
        <pc:sldMkLst>
          <pc:docMk/>
          <pc:sldMk cId="521096248" sldId="15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33:04.052" v="7162"/>
              <pc2:cmMkLst xmlns:pc2="http://schemas.microsoft.com/office/powerpoint/2019/9/main/command">
                <pc:docMk/>
                <pc:sldMk cId="521096248" sldId="1592"/>
                <pc2:cmMk id="{6B0B8F1C-C562-4651-B176-0D9A465A2E52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8:31.594" v="8227"/>
        <pc:sldMkLst>
          <pc:docMk/>
          <pc:sldMk cId="430743579" sldId="1617"/>
        </pc:sldMk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163287986" sldId="1618"/>
        </pc:sldMkLst>
      </pc:sldChg>
      <pc:sldChg chg="mod modShow addCm modCm">
        <pc:chgData name="김기연" userId="d1822779-7e1c-4a24-b8f6-8af2faa366f0" providerId="ADAL" clId="{ED302F39-AD4F-42C5-84B0-78485085EBF9}" dt="2024-05-16T08:36:18.273" v="4501"/>
        <pc:sldMkLst>
          <pc:docMk/>
          <pc:sldMk cId="1711970144" sldId="16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36:18.273" v="4501"/>
              <pc2:cmMkLst xmlns:pc2="http://schemas.microsoft.com/office/powerpoint/2019/9/main/command">
                <pc:docMk/>
                <pc:sldMk cId="1711970144" sldId="1620"/>
                <pc2:cmMk id="{7C80AD37-2298-4B66-8F25-43AEBE4FE3CC}"/>
              </pc2:cmMkLst>
              <pc226:cmRplyChg chg="add">
                <pc226:chgData name="김기연" userId="d1822779-7e1c-4a24-b8f6-8af2faa366f0" providerId="ADAL" clId="{ED302F39-AD4F-42C5-84B0-78485085EBF9}" dt="2024-05-16T08:36:18.273" v="4501"/>
                <pc2:cmRplyMkLst xmlns:pc2="http://schemas.microsoft.com/office/powerpoint/2019/9/main/command">
                  <pc:docMk/>
                  <pc:sldMk cId="1711970144" sldId="1620"/>
                  <pc2:cmMk id="{7C80AD37-2298-4B66-8F25-43AEBE4FE3CC}"/>
                  <pc2:cmRplyMk id="{25FE9E2D-092C-47BF-AF4A-C07BC6679994}"/>
                </pc2:cmRplyMkLst>
              </pc226:cmRplyChg>
            </pc226:cmChg>
          </p:ext>
        </pc:extLst>
      </pc:sldChg>
      <pc:sldChg chg="modSp add">
        <pc:chgData name="김기연" userId="d1822779-7e1c-4a24-b8f6-8af2faa366f0" providerId="ADAL" clId="{ED302F39-AD4F-42C5-84B0-78485085EBF9}" dt="2024-05-16T23:08:31.594" v="8227"/>
        <pc:sldMkLst>
          <pc:docMk/>
          <pc:sldMk cId="3173111930" sldId="1621"/>
        </pc:sldMkLst>
      </pc:sldChg>
      <pc:sldChg chg="modSp del mod">
        <pc:chgData name="김기연" userId="d1822779-7e1c-4a24-b8f6-8af2faa366f0" providerId="ADAL" clId="{ED302F39-AD4F-42C5-84B0-78485085EBF9}" dt="2024-05-16T10:46:59.605" v="6196" actId="2696"/>
        <pc:sldMkLst>
          <pc:docMk/>
          <pc:sldMk cId="3724674033" sldId="1621"/>
        </pc:sldMkLst>
      </pc:sldChg>
      <pc:sldChg chg="modSp add">
        <pc:chgData name="김기연" userId="d1822779-7e1c-4a24-b8f6-8af2faa366f0" providerId="ADAL" clId="{ED302F39-AD4F-42C5-84B0-78485085EBF9}" dt="2024-05-16T23:08:31.594" v="8227"/>
        <pc:sldMkLst>
          <pc:docMk/>
          <pc:sldMk cId="2727850794" sldId="1623"/>
        </pc:sldMkLst>
      </pc:sldChg>
      <pc:sldChg chg="modSp del mod">
        <pc:chgData name="김기연" userId="d1822779-7e1c-4a24-b8f6-8af2faa366f0" providerId="ADAL" clId="{ED302F39-AD4F-42C5-84B0-78485085EBF9}" dt="2024-05-16T10:46:59.605" v="6196" actId="2696"/>
        <pc:sldMkLst>
          <pc:docMk/>
          <pc:sldMk cId="4248932679" sldId="1623"/>
        </pc:sldMkLst>
      </pc:sldChg>
      <pc:sldChg chg="add">
        <pc:chgData name="김기연" userId="d1822779-7e1c-4a24-b8f6-8af2faa366f0" providerId="ADAL" clId="{ED302F39-AD4F-42C5-84B0-78485085EBF9}" dt="2024-05-16T23:11:12.842" v="8236"/>
        <pc:sldMkLst>
          <pc:docMk/>
          <pc:sldMk cId="1478434864" sldId="1625"/>
        </pc:sldMkLst>
      </pc:sldChg>
      <pc:sldChg chg="addSp delSp modSp del mod addCm">
        <pc:chgData name="김기연" userId="d1822779-7e1c-4a24-b8f6-8af2faa366f0" providerId="ADAL" clId="{ED302F39-AD4F-42C5-84B0-78485085EBF9}" dt="2024-05-16T23:11:07.560" v="8235" actId="2696"/>
        <pc:sldMkLst>
          <pc:docMk/>
          <pc:sldMk cId="2017638155" sldId="162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0:52:37.787" v="6440"/>
              <pc2:cmMkLst xmlns:pc2="http://schemas.microsoft.com/office/powerpoint/2019/9/main/command">
                <pc:docMk/>
                <pc:sldMk cId="2017638155" sldId="1625"/>
                <pc2:cmMk id="{AACC0682-0AB9-49FC-9F76-1ED767024B30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3927142153" sldId="1639"/>
        </pc:sldMkLst>
      </pc:sldChg>
      <pc:sldChg chg="modSp">
        <pc:chgData name="김기연" userId="d1822779-7e1c-4a24-b8f6-8af2faa366f0" providerId="ADAL" clId="{ED302F39-AD4F-42C5-84B0-78485085EBF9}" dt="2024-05-16T23:08:31.594" v="8227"/>
        <pc:sldMkLst>
          <pc:docMk/>
          <pc:sldMk cId="2535431173" sldId="1640"/>
        </pc:sldMkLst>
      </pc:sldChg>
      <pc:sldChg chg="modSp addCm">
        <pc:chgData name="김기연" userId="d1822779-7e1c-4a24-b8f6-8af2faa366f0" providerId="ADAL" clId="{ED302F39-AD4F-42C5-84B0-78485085EBF9}" dt="2024-05-16T23:08:31.594" v="8227"/>
        <pc:sldMkLst>
          <pc:docMk/>
          <pc:sldMk cId="1742267047" sldId="164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08:45.550" v="7496"/>
              <pc2:cmMkLst xmlns:pc2="http://schemas.microsoft.com/office/powerpoint/2019/9/main/command">
                <pc:docMk/>
                <pc:sldMk cId="1742267047" sldId="1643"/>
                <pc2:cmMk id="{64E10B3F-5320-40D2-B148-F2011D3D034F}"/>
              </pc2:cmMkLst>
            </pc226:cmChg>
          </p:ext>
        </pc:extLst>
      </pc:sldChg>
      <pc:sldChg chg="modSp ord">
        <pc:chgData name="김기연" userId="d1822779-7e1c-4a24-b8f6-8af2faa366f0" providerId="ADAL" clId="{ED302F39-AD4F-42C5-84B0-78485085EBF9}" dt="2024-05-16T23:10:14.832" v="8234"/>
        <pc:sldMkLst>
          <pc:docMk/>
          <pc:sldMk cId="2597443161" sldId="1647"/>
        </pc:sldMkLst>
      </pc:sldChg>
      <pc:sldChg chg="modSp ord">
        <pc:chgData name="김기연" userId="d1822779-7e1c-4a24-b8f6-8af2faa366f0" providerId="ADAL" clId="{ED302F39-AD4F-42C5-84B0-78485085EBF9}" dt="2024-05-16T23:10:14.832" v="8234"/>
        <pc:sldMkLst>
          <pc:docMk/>
          <pc:sldMk cId="1543603405" sldId="1649"/>
        </pc:sldMkLst>
      </pc:sldChg>
      <pc:sldChg chg="modSp">
        <pc:chgData name="김기연" userId="d1822779-7e1c-4a24-b8f6-8af2faa366f0" providerId="ADAL" clId="{ED302F39-AD4F-42C5-84B0-78485085EBF9}" dt="2024-05-16T23:08:31.594" v="8227"/>
        <pc:sldMkLst>
          <pc:docMk/>
          <pc:sldMk cId="612484261" sldId="1650"/>
        </pc:sldMkLst>
      </pc:sldChg>
      <pc:sldChg chg="modSp mod addCm modCm">
        <pc:chgData name="김기연" userId="d1822779-7e1c-4a24-b8f6-8af2faa366f0" providerId="ADAL" clId="{ED302F39-AD4F-42C5-84B0-78485085EBF9}" dt="2024-05-16T23:04:26.872" v="8202"/>
        <pc:sldMkLst>
          <pc:docMk/>
          <pc:sldMk cId="1743893842" sldId="165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6T12:22:26.779" v="7647" actId="20577"/>
              <pc2:cmMkLst xmlns:pc2="http://schemas.microsoft.com/office/powerpoint/2019/9/main/command">
                <pc:docMk/>
                <pc:sldMk cId="1743893842" sldId="1651"/>
                <pc2:cmMk id="{C6AD4221-01B2-4AFD-AE39-3ED2DE7BB955}"/>
              </pc2:cmMkLst>
              <pc226:cmRplyChg chg="add">
                <pc226:chgData name="김기연" userId="d1822779-7e1c-4a24-b8f6-8af2faa366f0" providerId="ADAL" clId="{ED302F39-AD4F-42C5-84B0-78485085EBF9}" dt="2024-05-16T12:21:46.619" v="7630"/>
                <pc2:cmRplyMkLst xmlns:pc2="http://schemas.microsoft.com/office/powerpoint/2019/9/main/command">
                  <pc:docMk/>
                  <pc:sldMk cId="1743893842" sldId="1651"/>
                  <pc2:cmMk id="{C6AD4221-01B2-4AFD-AE39-3ED2DE7BB955}"/>
                  <pc2:cmRplyMk id="{2F6CECAB-9B16-4FD5-BEB8-7840E3FDA9B8}"/>
                </pc2:cmRplyMkLst>
              </pc226:cmRplyChg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6T23:05:48.293" v="8212"/>
        <pc:sldMkLst>
          <pc:docMk/>
          <pc:sldMk cId="3548587233" sldId="1652"/>
        </pc:sldMkLst>
      </pc:sldChg>
      <pc:sldChg chg="modSp mod addCm">
        <pc:chgData name="김기연" userId="d1822779-7e1c-4a24-b8f6-8af2faa366f0" providerId="ADAL" clId="{ED302F39-AD4F-42C5-84B0-78485085EBF9}" dt="2024-05-16T23:05:48.293" v="8212"/>
        <pc:sldMkLst>
          <pc:docMk/>
          <pc:sldMk cId="418309724" sldId="165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48:51.694" v="7375"/>
              <pc2:cmMkLst xmlns:pc2="http://schemas.microsoft.com/office/powerpoint/2019/9/main/command">
                <pc:docMk/>
                <pc:sldMk cId="418309724" sldId="1653"/>
                <pc2:cmMk id="{12B99903-5011-4835-A56C-403D367EAE27}"/>
              </pc2:cmMkLst>
            </pc226:cmChg>
          </p:ext>
        </pc:extLst>
      </pc:sldChg>
      <pc:sldChg chg="addSp modSp mod ord addCm">
        <pc:chgData name="김기연" userId="d1822779-7e1c-4a24-b8f6-8af2faa366f0" providerId="ADAL" clId="{ED302F39-AD4F-42C5-84B0-78485085EBF9}" dt="2024-05-16T23:04:26.872" v="8202"/>
        <pc:sldMkLst>
          <pc:docMk/>
          <pc:sldMk cId="3819887675" sldId="16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2:15:37.606" v="510"/>
              <pc2:cmMkLst xmlns:pc2="http://schemas.microsoft.com/office/powerpoint/2019/9/main/command">
                <pc:docMk/>
                <pc:sldMk cId="3819887675" sldId="1654"/>
                <pc2:cmMk id="{A589F3E7-4430-4E94-9ED4-91680111D7B9}"/>
              </pc2:cmMkLst>
            </pc226:cmChg>
          </p:ext>
        </pc:extLst>
      </pc:sldChg>
      <pc:sldChg chg="modSp mod ord modClrScheme chgLayout">
        <pc:chgData name="김기연" userId="d1822779-7e1c-4a24-b8f6-8af2faa366f0" providerId="ADAL" clId="{ED302F39-AD4F-42C5-84B0-78485085EBF9}" dt="2024-05-16T11:18:16.897" v="6958"/>
        <pc:sldMkLst>
          <pc:docMk/>
          <pc:sldMk cId="1805761721" sldId="1655"/>
        </pc:sldMkLst>
      </pc:sldChg>
      <pc:sldChg chg="modSp mod ord modClrScheme chgLayout">
        <pc:chgData name="김기연" userId="d1822779-7e1c-4a24-b8f6-8af2faa366f0" providerId="ADAL" clId="{ED302F39-AD4F-42C5-84B0-78485085EBF9}" dt="2024-05-17T10:24:54.149" v="11481"/>
        <pc:sldMkLst>
          <pc:docMk/>
          <pc:sldMk cId="3678621058" sldId="1656"/>
        </pc:sldMkLst>
      </pc:sldChg>
      <pc:sldChg chg="modSp mod">
        <pc:chgData name="김기연" userId="d1822779-7e1c-4a24-b8f6-8af2faa366f0" providerId="ADAL" clId="{ED302F39-AD4F-42C5-84B0-78485085EBF9}" dt="2024-05-16T23:08:31.594" v="8227"/>
        <pc:sldMkLst>
          <pc:docMk/>
          <pc:sldMk cId="1439616894" sldId="1657"/>
        </pc:sldMkLst>
      </pc:sldChg>
      <pc:sldChg chg="modSp mod">
        <pc:chgData name="김기연" userId="d1822779-7e1c-4a24-b8f6-8af2faa366f0" providerId="ADAL" clId="{ED302F39-AD4F-42C5-84B0-78485085EBF9}" dt="2024-05-16T23:05:48.293" v="8212"/>
        <pc:sldMkLst>
          <pc:docMk/>
          <pc:sldMk cId="2283671374" sldId="1658"/>
        </pc:sldMkLst>
      </pc:sldChg>
      <pc:sldChg chg="modSp mod">
        <pc:chgData name="김기연" userId="d1822779-7e1c-4a24-b8f6-8af2faa366f0" providerId="ADAL" clId="{ED302F39-AD4F-42C5-84B0-78485085EBF9}" dt="2024-05-16T23:08:31.594" v="8227"/>
        <pc:sldMkLst>
          <pc:docMk/>
          <pc:sldMk cId="2442261045" sldId="1659"/>
        </pc:sldMkLst>
      </pc:sldChg>
      <pc:sldChg chg="modSp mod">
        <pc:chgData name="김기연" userId="d1822779-7e1c-4a24-b8f6-8af2faa366f0" providerId="ADAL" clId="{ED302F39-AD4F-42C5-84B0-78485085EBF9}" dt="2024-05-17T09:08:19.966" v="11346" actId="20577"/>
        <pc:sldMkLst>
          <pc:docMk/>
          <pc:sldMk cId="1694871205" sldId="1660"/>
        </pc:sldMkLst>
      </pc:sldChg>
      <pc:sldChg chg="modSp mod">
        <pc:chgData name="김기연" userId="d1822779-7e1c-4a24-b8f6-8af2faa366f0" providerId="ADAL" clId="{ED302F39-AD4F-42C5-84B0-78485085EBF9}" dt="2024-05-16T23:03:23.222" v="8200"/>
        <pc:sldMkLst>
          <pc:docMk/>
          <pc:sldMk cId="622453318" sldId="1661"/>
        </pc:sldMk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2896293885" sldId="1662"/>
        </pc:sldMk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479614763" sldId="1663"/>
        </pc:sldMk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3898338388" sldId="1665"/>
        </pc:sldMkLst>
      </pc:sldChg>
      <pc:sldChg chg="addCm">
        <pc:chgData name="김기연" userId="d1822779-7e1c-4a24-b8f6-8af2faa366f0" providerId="ADAL" clId="{ED302F39-AD4F-42C5-84B0-78485085EBF9}" dt="2024-05-16T06:17:03.184" v="3210"/>
        <pc:sldMkLst>
          <pc:docMk/>
          <pc:sldMk cId="1711993227" sldId="16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17:03.184" v="3210"/>
              <pc2:cmMkLst xmlns:pc2="http://schemas.microsoft.com/office/powerpoint/2019/9/main/command">
                <pc:docMk/>
                <pc:sldMk cId="1711993227" sldId="1666"/>
                <pc2:cmMk id="{DE1C3B68-19F9-4D83-BB0F-2E1363ED4078}"/>
              </pc2:cmMkLst>
            </pc226:cmChg>
          </p:ext>
        </pc:extLst>
      </pc:sldChg>
      <pc:sldChg chg="modSp addCm">
        <pc:chgData name="김기연" userId="d1822779-7e1c-4a24-b8f6-8af2faa366f0" providerId="ADAL" clId="{ED302F39-AD4F-42C5-84B0-78485085EBF9}" dt="2024-05-16T23:05:48.293" v="8212"/>
        <pc:sldMkLst>
          <pc:docMk/>
          <pc:sldMk cId="2082745203" sldId="16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4:53:24.640" v="2189"/>
              <pc2:cmMkLst xmlns:pc2="http://schemas.microsoft.com/office/powerpoint/2019/9/main/command">
                <pc:docMk/>
                <pc:sldMk cId="2082745203" sldId="1667"/>
                <pc2:cmMk id="{C9771927-9E1B-4AE7-8B20-4A14F54374C3}"/>
              </pc2:cmMkLst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6T23:08:31.594" v="8227"/>
        <pc:sldMkLst>
          <pc:docMk/>
          <pc:sldMk cId="1388698594" sldId="1668"/>
        </pc:sldMkLst>
      </pc:sldChg>
      <pc:sldChg chg="modSp addCm">
        <pc:chgData name="김기연" userId="d1822779-7e1c-4a24-b8f6-8af2faa366f0" providerId="ADAL" clId="{ED302F39-AD4F-42C5-84B0-78485085EBF9}" dt="2024-05-16T23:09:20.863" v="8233"/>
        <pc:sldMkLst>
          <pc:docMk/>
          <pc:sldMk cId="134065871" sldId="16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21:19.803" v="3228"/>
              <pc2:cmMkLst xmlns:pc2="http://schemas.microsoft.com/office/powerpoint/2019/9/main/command">
                <pc:docMk/>
                <pc:sldMk cId="134065871" sldId="1669"/>
                <pc2:cmMk id="{BE960104-B521-4157-91C6-277F5387BCEC}"/>
              </pc2:cmMkLst>
            </pc226:cmChg>
          </p:ext>
        </pc:extLst>
      </pc:sldChg>
      <pc:sldChg chg="modSp mod ord">
        <pc:chgData name="김기연" userId="d1822779-7e1c-4a24-b8f6-8af2faa366f0" providerId="ADAL" clId="{ED302F39-AD4F-42C5-84B0-78485085EBF9}" dt="2024-05-16T23:02:45.401" v="8196"/>
        <pc:sldMkLst>
          <pc:docMk/>
          <pc:sldMk cId="494690851" sldId="1670"/>
        </pc:sldMkLst>
      </pc:sldChg>
      <pc:sldChg chg="modSp">
        <pc:chgData name="김기연" userId="d1822779-7e1c-4a24-b8f6-8af2faa366f0" providerId="ADAL" clId="{ED302F39-AD4F-42C5-84B0-78485085EBF9}" dt="2024-05-16T23:09:20.863" v="8233"/>
        <pc:sldMkLst>
          <pc:docMk/>
          <pc:sldMk cId="870288120" sldId="1672"/>
        </pc:sldMk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627593076" sldId="1673"/>
        </pc:sldMkLst>
      </pc:sldChg>
      <pc:sldChg chg="addCm">
        <pc:chgData name="김기연" userId="d1822779-7e1c-4a24-b8f6-8af2faa366f0" providerId="ADAL" clId="{ED302F39-AD4F-42C5-84B0-78485085EBF9}" dt="2024-05-16T06:47:15.841" v="3973"/>
        <pc:sldMkLst>
          <pc:docMk/>
          <pc:sldMk cId="2654317097" sldId="16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47:15.841" v="3973"/>
              <pc2:cmMkLst xmlns:pc2="http://schemas.microsoft.com/office/powerpoint/2019/9/main/command">
                <pc:docMk/>
                <pc:sldMk cId="2654317097" sldId="1674"/>
                <pc2:cmMk id="{5FD0DE55-2D27-448D-B67D-CB18A7B8EC6A}"/>
              </pc2:cmMkLst>
            </pc226:cmChg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5:41:16.927" v="2484"/>
              <pc2:cmMkLst xmlns:pc2="http://schemas.microsoft.com/office/powerpoint/2019/9/main/command">
                <pc:docMk/>
                <pc:sldMk cId="2654317097" sldId="1674"/>
                <pc2:cmMk id="{31913161-053E-4006-85A4-0A384CF7765D}"/>
              </pc2:cmMkLst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6T06:32:28.326" v="3709" actId="6549"/>
        <pc:sldMkLst>
          <pc:docMk/>
          <pc:sldMk cId="1812524566" sldId="1675"/>
        </pc:sldMkLst>
      </pc:sldChg>
      <pc:sldChg chg="modSp mod">
        <pc:chgData name="김기연" userId="d1822779-7e1c-4a24-b8f6-8af2faa366f0" providerId="ADAL" clId="{ED302F39-AD4F-42C5-84B0-78485085EBF9}" dt="2024-05-16T23:08:31.594" v="8227"/>
        <pc:sldMkLst>
          <pc:docMk/>
          <pc:sldMk cId="2176201309" sldId="1676"/>
        </pc:sldMkLst>
      </pc:sldChg>
      <pc:sldChg chg="addSp modSp mod addCm">
        <pc:chgData name="김기연" userId="d1822779-7e1c-4a24-b8f6-8af2faa366f0" providerId="ADAL" clId="{ED302F39-AD4F-42C5-84B0-78485085EBF9}" dt="2024-05-16T23:06:00.550" v="8214"/>
        <pc:sldMkLst>
          <pc:docMk/>
          <pc:sldMk cId="2950704956" sldId="16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55:20.901" v="4155"/>
              <pc2:cmMkLst xmlns:pc2="http://schemas.microsoft.com/office/powerpoint/2019/9/main/command">
                <pc:docMk/>
                <pc:sldMk cId="2950704956" sldId="1677"/>
                <pc2:cmMk id="{DF05ED95-093F-4D8C-8249-8F73C396DA6B}"/>
              </pc2:cmMkLst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6T23:08:31.594" v="8227"/>
        <pc:sldMkLst>
          <pc:docMk/>
          <pc:sldMk cId="2414188332" sldId="1678"/>
        </pc:sldMkLst>
      </pc:sldChg>
      <pc:sldChg chg="modSp mod">
        <pc:chgData name="김기연" userId="d1822779-7e1c-4a24-b8f6-8af2faa366f0" providerId="ADAL" clId="{ED302F39-AD4F-42C5-84B0-78485085EBF9}" dt="2024-05-16T23:04:26.872" v="8202"/>
        <pc:sldMkLst>
          <pc:docMk/>
          <pc:sldMk cId="980382348" sldId="1679"/>
        </pc:sldMkLst>
      </pc:sldChg>
      <pc:sldChg chg="delSp modSp mod addCm">
        <pc:chgData name="김기연" userId="d1822779-7e1c-4a24-b8f6-8af2faa366f0" providerId="ADAL" clId="{ED302F39-AD4F-42C5-84B0-78485085EBF9}" dt="2024-05-16T23:08:31.594" v="8227"/>
        <pc:sldMkLst>
          <pc:docMk/>
          <pc:sldMk cId="3159806854" sldId="16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22:37.434" v="4316"/>
              <pc2:cmMkLst xmlns:pc2="http://schemas.microsoft.com/office/powerpoint/2019/9/main/command">
                <pc:docMk/>
                <pc:sldMk cId="3159806854" sldId="1680"/>
                <pc2:cmMk id="{046F3133-B90C-4C54-BB77-70AB77731AFD}"/>
              </pc2:cmMkLst>
            </pc226:cmChg>
          </p:ext>
        </pc:extLst>
      </pc:sldChg>
      <pc:sldChg chg="modSp addCm">
        <pc:chgData name="김기연" userId="d1822779-7e1c-4a24-b8f6-8af2faa366f0" providerId="ADAL" clId="{ED302F39-AD4F-42C5-84B0-78485085EBF9}" dt="2024-05-16T23:10:14.832" v="8234"/>
        <pc:sldMkLst>
          <pc:docMk/>
          <pc:sldMk cId="2793810479" sldId="16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21:45.280" v="4313"/>
              <pc2:cmMkLst xmlns:pc2="http://schemas.microsoft.com/office/powerpoint/2019/9/main/command">
                <pc:docMk/>
                <pc:sldMk cId="2793810479" sldId="1681"/>
                <pc2:cmMk id="{6BC5773B-3AE3-4BFE-8839-638DCBFA2EEB}"/>
              </pc2:cmMkLst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7T10:24:29.602" v="11479" actId="6549"/>
        <pc:sldMkLst>
          <pc:docMk/>
          <pc:sldMk cId="3533286434" sldId="1682"/>
        </pc:sldMkLst>
      </pc:sldChg>
      <pc:sldChg chg="addSp delSp modSp mod addCm modCm">
        <pc:chgData name="김기연" userId="d1822779-7e1c-4a24-b8f6-8af2faa366f0" providerId="ADAL" clId="{ED302F39-AD4F-42C5-84B0-78485085EBF9}" dt="2024-05-17T10:59:41.889" v="12732"/>
        <pc:sldMkLst>
          <pc:docMk/>
          <pc:sldMk cId="3405500396" sldId="16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24:14.555" v="4392"/>
              <pc2:cmMkLst xmlns:pc2="http://schemas.microsoft.com/office/powerpoint/2019/9/main/command">
                <pc:docMk/>
                <pc:sldMk cId="3405500396" sldId="1685"/>
                <pc2:cmMk id="{10DF143A-81D1-4260-9ED1-5C795AC261BC}"/>
              </pc2:cmMkLst>
            </pc226:cmChg>
            <pc226:cmChg xmlns:pc226="http://schemas.microsoft.com/office/powerpoint/2022/06/main/command" chg="mod">
              <pc226:chgData name="김기연" userId="d1822779-7e1c-4a24-b8f6-8af2faa366f0" providerId="ADAL" clId="{ED302F39-AD4F-42C5-84B0-78485085EBF9}" dt="2024-05-17T10:59:41.889" v="12732"/>
              <pc2:cmMkLst xmlns:pc2="http://schemas.microsoft.com/office/powerpoint/2019/9/main/command">
                <pc:docMk/>
                <pc:sldMk cId="3405500396" sldId="1685"/>
                <pc2:cmMk id="{7B131A60-6C0D-4368-8DC1-1BB986C507A4}"/>
              </pc2:cmMkLst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6T23:10:14.832" v="8234"/>
        <pc:sldMkLst>
          <pc:docMk/>
          <pc:sldMk cId="1736715324" sldId="1686"/>
        </pc:sldMkLst>
      </pc:sldChg>
      <pc:sldChg chg="addCm modCm">
        <pc:chgData name="김기연" userId="d1822779-7e1c-4a24-b8f6-8af2faa366f0" providerId="ADAL" clId="{ED302F39-AD4F-42C5-84B0-78485085EBF9}" dt="2024-05-16T08:35:41.904" v="4498"/>
        <pc:sldMkLst>
          <pc:docMk/>
          <pc:sldMk cId="1864052980" sldId="16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35:41.904" v="4498"/>
              <pc2:cmMkLst xmlns:pc2="http://schemas.microsoft.com/office/powerpoint/2019/9/main/command">
                <pc:docMk/>
                <pc:sldMk cId="1864052980" sldId="1687"/>
                <pc2:cmMk id="{77C2CD82-3AD9-4432-9F6E-D96633066C50}"/>
              </pc2:cmMkLst>
              <pc226:cmRplyChg chg="add">
                <pc226:chgData name="김기연" userId="d1822779-7e1c-4a24-b8f6-8af2faa366f0" providerId="ADAL" clId="{ED302F39-AD4F-42C5-84B0-78485085EBF9}" dt="2024-05-16T08:35:41.904" v="4498"/>
                <pc2:cmRplyMkLst xmlns:pc2="http://schemas.microsoft.com/office/powerpoint/2019/9/main/command">
                  <pc:docMk/>
                  <pc:sldMk cId="1864052980" sldId="1687"/>
                  <pc2:cmMk id="{77C2CD82-3AD9-4432-9F6E-D96633066C50}"/>
                  <pc2:cmRplyMk id="{36EB6E31-010A-4A31-A842-D6DC8B2C03B0}"/>
                </pc2:cmRplyMkLst>
              </pc226:cmRplyChg>
            </pc226:cmChg>
          </p:ext>
        </pc:extLst>
      </pc:sldChg>
      <pc:sldChg chg="modSp mod ord">
        <pc:chgData name="김기연" userId="d1822779-7e1c-4a24-b8f6-8af2faa366f0" providerId="ADAL" clId="{ED302F39-AD4F-42C5-84B0-78485085EBF9}" dt="2024-05-16T23:28:22.331" v="8598"/>
        <pc:sldMkLst>
          <pc:docMk/>
          <pc:sldMk cId="1892972513" sldId="1688"/>
        </pc:sldMkLst>
      </pc:sldChg>
      <pc:sldChg chg="modSp">
        <pc:chgData name="김기연" userId="d1822779-7e1c-4a24-b8f6-8af2faa366f0" providerId="ADAL" clId="{ED302F39-AD4F-42C5-84B0-78485085EBF9}" dt="2024-05-16T23:04:26.872" v="8202"/>
        <pc:sldMkLst>
          <pc:docMk/>
          <pc:sldMk cId="2451870954" sldId="1689"/>
        </pc:sldMkLst>
      </pc:sldChg>
      <pc:sldChg chg="modSp">
        <pc:chgData name="김기연" userId="d1822779-7e1c-4a24-b8f6-8af2faa366f0" providerId="ADAL" clId="{ED302F39-AD4F-42C5-84B0-78485085EBF9}" dt="2024-05-16T23:03:06.306" v="8198"/>
        <pc:sldMkLst>
          <pc:docMk/>
          <pc:sldMk cId="2750629163" sldId="1690"/>
        </pc:sldMk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1756368416" sldId="1691"/>
        </pc:sldMkLst>
      </pc:sldChg>
      <pc:sldChg chg="modSp">
        <pc:chgData name="김기연" userId="d1822779-7e1c-4a24-b8f6-8af2faa366f0" providerId="ADAL" clId="{ED302F39-AD4F-42C5-84B0-78485085EBF9}" dt="2024-05-16T23:08:31.594" v="8227"/>
        <pc:sldMkLst>
          <pc:docMk/>
          <pc:sldMk cId="2992518457" sldId="1692"/>
        </pc:sldMkLst>
      </pc:sldChg>
      <pc:sldChg chg="addCm modCm">
        <pc:chgData name="김기연" userId="d1822779-7e1c-4a24-b8f6-8af2faa366f0" providerId="ADAL" clId="{ED302F39-AD4F-42C5-84B0-78485085EBF9}" dt="2024-05-16T12:02:48.132" v="7475"/>
        <pc:sldMkLst>
          <pc:docMk/>
          <pc:sldMk cId="2030306845" sldId="169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6T12:02:48.132" v="7475"/>
              <pc2:cmMkLst xmlns:pc2="http://schemas.microsoft.com/office/powerpoint/2019/9/main/command">
                <pc:docMk/>
                <pc:sldMk cId="2030306845" sldId="1693"/>
                <pc2:cmMk id="{6D68B7A7-1C8D-4C6F-8413-A443C16012B9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8:31.594" v="8227"/>
        <pc:sldMkLst>
          <pc:docMk/>
          <pc:sldMk cId="1978683111" sldId="1694"/>
        </pc:sldMkLst>
      </pc:sldChg>
      <pc:sldChg chg="modSp mod">
        <pc:chgData name="김기연" userId="d1822779-7e1c-4a24-b8f6-8af2faa366f0" providerId="ADAL" clId="{ED302F39-AD4F-42C5-84B0-78485085EBF9}" dt="2024-05-17T14:25:39.955" v="15103"/>
        <pc:sldMkLst>
          <pc:docMk/>
          <pc:sldMk cId="2626908278" sldId="1696"/>
        </pc:sldMkLst>
      </pc:sldChg>
      <pc:sldChg chg="modSp mod">
        <pc:chgData name="김기연" userId="d1822779-7e1c-4a24-b8f6-8af2faa366f0" providerId="ADAL" clId="{ED302F39-AD4F-42C5-84B0-78485085EBF9}" dt="2024-05-16T23:08:31.594" v="8227"/>
        <pc:sldMkLst>
          <pc:docMk/>
          <pc:sldMk cId="3394347224" sldId="1697"/>
        </pc:sldMkLst>
      </pc:sldChg>
      <pc:sldChg chg="del">
        <pc:chgData name="김기연" userId="d1822779-7e1c-4a24-b8f6-8af2faa366f0" providerId="ADAL" clId="{ED302F39-AD4F-42C5-84B0-78485085EBF9}" dt="2024-05-16T12:18:56.145" v="7626" actId="18676"/>
        <pc:sldMkLst>
          <pc:docMk/>
          <pc:sldMk cId="696049157" sldId="1698"/>
        </pc:sldMkLst>
      </pc:sldChg>
      <pc:sldChg chg="modSp del">
        <pc:chgData name="김기연" userId="d1822779-7e1c-4a24-b8f6-8af2faa366f0" providerId="ADAL" clId="{ED302F39-AD4F-42C5-84B0-78485085EBF9}" dt="2024-05-17T06:22:26.734" v="8986" actId="47"/>
        <pc:sldMkLst>
          <pc:docMk/>
          <pc:sldMk cId="2454363536" sldId="1700"/>
        </pc:sldMkLst>
      </pc:sldChg>
      <pc:sldChg chg="modSp">
        <pc:chgData name="김기연" userId="d1822779-7e1c-4a24-b8f6-8af2faa366f0" providerId="ADAL" clId="{ED302F39-AD4F-42C5-84B0-78485085EBF9}" dt="2024-05-16T23:05:48.293" v="8212"/>
        <pc:sldMkLst>
          <pc:docMk/>
          <pc:sldMk cId="1544417729" sldId="1701"/>
        </pc:sldMkLst>
      </pc:sldChg>
      <pc:sldChg chg="modSp">
        <pc:chgData name="김기연" userId="d1822779-7e1c-4a24-b8f6-8af2faa366f0" providerId="ADAL" clId="{ED302F39-AD4F-42C5-84B0-78485085EBF9}" dt="2024-05-16T23:05:48.293" v="8212"/>
        <pc:sldMkLst>
          <pc:docMk/>
          <pc:sldMk cId="1762213371" sldId="1702"/>
        </pc:sldMkLst>
      </pc:sldChg>
      <pc:sldChg chg="modSp">
        <pc:chgData name="김기연" userId="d1822779-7e1c-4a24-b8f6-8af2faa366f0" providerId="ADAL" clId="{ED302F39-AD4F-42C5-84B0-78485085EBF9}" dt="2024-05-16T23:08:31.594" v="8227"/>
        <pc:sldMkLst>
          <pc:docMk/>
          <pc:sldMk cId="4111425835" sldId="1703"/>
        </pc:sldMkLst>
      </pc:sldChg>
      <pc:sldChg chg="modSp addCm modCm">
        <pc:chgData name="김기연" userId="d1822779-7e1c-4a24-b8f6-8af2faa366f0" providerId="ADAL" clId="{ED302F39-AD4F-42C5-84B0-78485085EBF9}" dt="2024-05-16T23:05:48.293" v="8212"/>
        <pc:sldMkLst>
          <pc:docMk/>
          <pc:sldMk cId="857085872" sldId="170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4:09:59.349" v="8190"/>
              <pc2:cmMkLst xmlns:pc2="http://schemas.microsoft.com/office/powerpoint/2019/9/main/command">
                <pc:docMk/>
                <pc:sldMk cId="857085872" sldId="1704"/>
                <pc2:cmMk id="{C2D8EB25-E466-46D6-A729-A787411FF5D4}"/>
              </pc2:cmMkLst>
              <pc226:cmRplyChg chg="add mod">
                <pc226:chgData name="김기연" userId="d1822779-7e1c-4a24-b8f6-8af2faa366f0" providerId="ADAL" clId="{ED302F39-AD4F-42C5-84B0-78485085EBF9}" dt="2024-05-16T14:09:59.349" v="8190"/>
                <pc2:cmRplyMkLst xmlns:pc2="http://schemas.microsoft.com/office/powerpoint/2019/9/main/command">
                  <pc:docMk/>
                  <pc:sldMk cId="857085872" sldId="1704"/>
                  <pc2:cmMk id="{C2D8EB25-E466-46D6-A729-A787411FF5D4}"/>
                  <pc2:cmRplyMk id="{2D0F3F0D-C589-460C-B5DB-10FBDDEE5A7D}"/>
                </pc2:cmRplyMkLst>
              </pc226:cmRplyChg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5:48.293" v="8212"/>
        <pc:sldMkLst>
          <pc:docMk/>
          <pc:sldMk cId="216150456" sldId="1706"/>
        </pc:sldMkLst>
      </pc:sldChg>
      <pc:sldChg chg="modSp ord">
        <pc:chgData name="김기연" userId="d1822779-7e1c-4a24-b8f6-8af2faa366f0" providerId="ADAL" clId="{ED302F39-AD4F-42C5-84B0-78485085EBF9}" dt="2024-05-17T14:26:38.027" v="15117"/>
        <pc:sldMkLst>
          <pc:docMk/>
          <pc:sldMk cId="4159380405" sldId="1708"/>
        </pc:sldMkLst>
      </pc:sldChg>
      <pc:sldChg chg="modSp">
        <pc:chgData name="김기연" userId="d1822779-7e1c-4a24-b8f6-8af2faa366f0" providerId="ADAL" clId="{ED302F39-AD4F-42C5-84B0-78485085EBF9}" dt="2024-05-16T23:05:48.293" v="8212"/>
        <pc:sldMkLst>
          <pc:docMk/>
          <pc:sldMk cId="4045634849" sldId="1709"/>
        </pc:sldMkLst>
      </pc:sldChg>
      <pc:sldChg chg="modSp">
        <pc:chgData name="김기연" userId="d1822779-7e1c-4a24-b8f6-8af2faa366f0" providerId="ADAL" clId="{ED302F39-AD4F-42C5-84B0-78485085EBF9}" dt="2024-05-16T23:09:20.863" v="8233"/>
        <pc:sldMkLst>
          <pc:docMk/>
          <pc:sldMk cId="3560664226" sldId="1710"/>
        </pc:sldMkLst>
      </pc:sldChg>
      <pc:sldChg chg="modSp ord">
        <pc:chgData name="김기연" userId="d1822779-7e1c-4a24-b8f6-8af2faa366f0" providerId="ADAL" clId="{ED302F39-AD4F-42C5-84B0-78485085EBF9}" dt="2024-05-17T14:26:46.554" v="15119"/>
        <pc:sldMkLst>
          <pc:docMk/>
          <pc:sldMk cId="3579029994" sldId="1711"/>
        </pc:sldMkLst>
      </pc:sldChg>
      <pc:sldChg chg="ord">
        <pc:chgData name="김기연" userId="d1822779-7e1c-4a24-b8f6-8af2faa366f0" providerId="ADAL" clId="{ED302F39-AD4F-42C5-84B0-78485085EBF9}" dt="2024-05-17T14:25:58.469" v="15105"/>
        <pc:sldMkLst>
          <pc:docMk/>
          <pc:sldMk cId="3359334540" sldId="1712"/>
        </pc:sldMkLst>
      </pc:sldChg>
      <pc:sldChg chg="modSp ord">
        <pc:chgData name="김기연" userId="d1822779-7e1c-4a24-b8f6-8af2faa366f0" providerId="ADAL" clId="{ED302F39-AD4F-42C5-84B0-78485085EBF9}" dt="2024-05-17T14:26:24.949" v="15115"/>
        <pc:sldMkLst>
          <pc:docMk/>
          <pc:sldMk cId="2807643235" sldId="1713"/>
        </pc:sldMkLst>
      </pc:sldChg>
      <pc:sldChg chg="modSp">
        <pc:chgData name="김기연" userId="d1822779-7e1c-4a24-b8f6-8af2faa366f0" providerId="ADAL" clId="{ED302F39-AD4F-42C5-84B0-78485085EBF9}" dt="2024-05-16T23:03:06.306" v="8198"/>
        <pc:sldMkLst>
          <pc:docMk/>
          <pc:sldMk cId="3993445606" sldId="1714"/>
        </pc:sldMkLst>
      </pc:sldChg>
      <pc:sldChg chg="modSp del mod modShow addCm modCm">
        <pc:chgData name="김기연" userId="d1822779-7e1c-4a24-b8f6-8af2faa366f0" providerId="ADAL" clId="{ED302F39-AD4F-42C5-84B0-78485085EBF9}" dt="2024-05-17T14:08:04.291" v="14994" actId="47"/>
        <pc:sldMkLst>
          <pc:docMk/>
          <pc:sldMk cId="912424186" sldId="171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7T11:01:23.233" v="12737"/>
              <pc2:cmMkLst xmlns:pc2="http://schemas.microsoft.com/office/powerpoint/2019/9/main/command">
                <pc:docMk/>
                <pc:sldMk cId="912424186" sldId="1715"/>
                <pc2:cmMk id="{BDEB53C8-F593-48D2-A324-7532E4938F8C}"/>
              </pc2:cmMkLst>
              <pc226:cmRplyChg chg="add">
                <pc226:chgData name="김기연" userId="d1822779-7e1c-4a24-b8f6-8af2faa366f0" providerId="ADAL" clId="{ED302F39-AD4F-42C5-84B0-78485085EBF9}" dt="2024-05-17T11:01:23.233" v="12737"/>
                <pc2:cmRplyMkLst xmlns:pc2="http://schemas.microsoft.com/office/powerpoint/2019/9/main/command">
                  <pc:docMk/>
                  <pc:sldMk cId="912424186" sldId="1715"/>
                  <pc2:cmMk id="{BDEB53C8-F593-48D2-A324-7532E4938F8C}"/>
                  <pc2:cmRplyMk id="{4C1DE507-AE6D-4043-8439-58FF3B84F512}"/>
                </pc2:cmRplyMkLst>
              </pc226:cmRplyChg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6T02:11:36.229" v="275" actId="20577"/>
        <pc:sldMkLst>
          <pc:docMk/>
          <pc:sldMk cId="1693357815" sldId="1716"/>
        </pc:sldMkLst>
      </pc:sldChg>
      <pc:sldChg chg="modSp mod">
        <pc:chgData name="김기연" userId="d1822779-7e1c-4a24-b8f6-8af2faa366f0" providerId="ADAL" clId="{ED302F39-AD4F-42C5-84B0-78485085EBF9}" dt="2024-05-16T23:05:48.293" v="8212"/>
        <pc:sldMkLst>
          <pc:docMk/>
          <pc:sldMk cId="601868657" sldId="1717"/>
        </pc:sldMkLst>
      </pc:sldChg>
      <pc:sldChg chg="add">
        <pc:chgData name="김기연" userId="d1822779-7e1c-4a24-b8f6-8af2faa366f0" providerId="ADAL" clId="{ED302F39-AD4F-42C5-84B0-78485085EBF9}" dt="2024-05-16T23:11:12.842" v="8236"/>
        <pc:sldMkLst>
          <pc:docMk/>
          <pc:sldMk cId="3483041001" sldId="1718"/>
        </pc:sldMkLst>
      </pc:sldChg>
      <pc:sldChg chg="modSp del mod">
        <pc:chgData name="김기연" userId="d1822779-7e1c-4a24-b8f6-8af2faa366f0" providerId="ADAL" clId="{ED302F39-AD4F-42C5-84B0-78485085EBF9}" dt="2024-05-16T23:11:07.560" v="8235" actId="2696"/>
        <pc:sldMkLst>
          <pc:docMk/>
          <pc:sldMk cId="3562350276" sldId="1718"/>
        </pc:sldMkLst>
      </pc:sldChg>
      <pc:sldChg chg="modSp del mod">
        <pc:chgData name="김기연" userId="d1822779-7e1c-4a24-b8f6-8af2faa366f0" providerId="ADAL" clId="{ED302F39-AD4F-42C5-84B0-78485085EBF9}" dt="2024-05-16T04:09:46.031" v="836" actId="2696"/>
        <pc:sldMkLst>
          <pc:docMk/>
          <pc:sldMk cId="697170467" sldId="1719"/>
        </pc:sldMkLst>
      </pc:sldChg>
      <pc:sldChg chg="modSp add mod">
        <pc:chgData name="김기연" userId="d1822779-7e1c-4a24-b8f6-8af2faa366f0" providerId="ADAL" clId="{ED302F39-AD4F-42C5-84B0-78485085EBF9}" dt="2024-05-16T23:05:11.255" v="8207"/>
        <pc:sldMkLst>
          <pc:docMk/>
          <pc:sldMk cId="1422282188" sldId="1719"/>
        </pc:sldMkLst>
      </pc:sldChg>
      <pc:sldChg chg="modSp add del mod">
        <pc:chgData name="김기연" userId="d1822779-7e1c-4a24-b8f6-8af2faa366f0" providerId="ADAL" clId="{ED302F39-AD4F-42C5-84B0-78485085EBF9}" dt="2024-05-16T01:59:18.951" v="85" actId="2890"/>
        <pc:sldMkLst>
          <pc:docMk/>
          <pc:sldMk cId="917012744" sldId="1720"/>
        </pc:sldMkLst>
      </pc:sldChg>
      <pc:sldChg chg="addSp delSp modSp add mod">
        <pc:chgData name="김기연" userId="d1822779-7e1c-4a24-b8f6-8af2faa366f0" providerId="ADAL" clId="{ED302F39-AD4F-42C5-84B0-78485085EBF9}" dt="2024-05-16T23:07:32.353" v="8226"/>
        <pc:sldMkLst>
          <pc:docMk/>
          <pc:sldMk cId="1092174648" sldId="1720"/>
        </pc:sldMkLst>
      </pc:sldChg>
      <pc:sldChg chg="addSp modSp new mod addCm">
        <pc:chgData name="김기연" userId="d1822779-7e1c-4a24-b8f6-8af2faa366f0" providerId="ADAL" clId="{ED302F39-AD4F-42C5-84B0-78485085EBF9}" dt="2024-05-17T10:27:47.846" v="11524" actId="1035"/>
        <pc:sldMkLst>
          <pc:docMk/>
          <pc:sldMk cId="1746325336" sldId="172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5:40:17.892" v="2480"/>
              <pc2:cmMkLst xmlns:pc2="http://schemas.microsoft.com/office/powerpoint/2019/9/main/command">
                <pc:docMk/>
                <pc:sldMk cId="1746325336" sldId="1721"/>
                <pc2:cmMk id="{EFFDE029-2EA0-49A0-976C-0454D3CEE7B7}"/>
              </pc2:cmMkLst>
            </pc226:cmChg>
          </p:ext>
        </pc:extLst>
      </pc:sldChg>
      <pc:sldChg chg="delSp modSp add del mod">
        <pc:chgData name="김기연" userId="d1822779-7e1c-4a24-b8f6-8af2faa366f0" providerId="ADAL" clId="{ED302F39-AD4F-42C5-84B0-78485085EBF9}" dt="2024-05-16T02:02:32.228" v="138" actId="47"/>
        <pc:sldMkLst>
          <pc:docMk/>
          <pc:sldMk cId="3384133300" sldId="1721"/>
        </pc:sldMkLst>
      </pc:sldChg>
      <pc:sldChg chg="delSp modSp add mod addCm">
        <pc:chgData name="김기연" userId="d1822779-7e1c-4a24-b8f6-8af2faa366f0" providerId="ADAL" clId="{ED302F39-AD4F-42C5-84B0-78485085EBF9}" dt="2024-05-16T05:40:33.085" v="2482"/>
        <pc:sldMkLst>
          <pc:docMk/>
          <pc:sldMk cId="1004826215" sldId="17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5:40:33.085" v="2482"/>
              <pc2:cmMkLst xmlns:pc2="http://schemas.microsoft.com/office/powerpoint/2019/9/main/command">
                <pc:docMk/>
                <pc:sldMk cId="1004826215" sldId="1722"/>
                <pc2:cmMk id="{DADE7D37-F7A0-4CED-A903-A9AD587AF0DC}"/>
              </pc2:cmMkLst>
            </pc226:cmChg>
          </p:ext>
        </pc:extLst>
      </pc:sldChg>
      <pc:sldChg chg="addSp delSp modSp add mod">
        <pc:chgData name="김기연" userId="d1822779-7e1c-4a24-b8f6-8af2faa366f0" providerId="ADAL" clId="{ED302F39-AD4F-42C5-84B0-78485085EBF9}" dt="2024-05-16T23:05:20.772" v="8208"/>
        <pc:sldMkLst>
          <pc:docMk/>
          <pc:sldMk cId="3948363359" sldId="1723"/>
        </pc:sldMkLst>
      </pc:sldChg>
      <pc:sldChg chg="addSp delSp modSp add mod ord">
        <pc:chgData name="김기연" userId="d1822779-7e1c-4a24-b8f6-8af2faa366f0" providerId="ADAL" clId="{ED302F39-AD4F-42C5-84B0-78485085EBF9}" dt="2024-05-16T23:02:45.401" v="8196"/>
        <pc:sldMkLst>
          <pc:docMk/>
          <pc:sldMk cId="596303149" sldId="1724"/>
        </pc:sldMkLst>
      </pc:sldChg>
      <pc:sldChg chg="delSp modSp add mod ord addCm">
        <pc:chgData name="김기연" userId="d1822779-7e1c-4a24-b8f6-8af2faa366f0" providerId="ADAL" clId="{ED302F39-AD4F-42C5-84B0-78485085EBF9}" dt="2024-05-16T23:06:00.550" v="8214"/>
        <pc:sldMkLst>
          <pc:docMk/>
          <pc:sldMk cId="4144978829" sldId="172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4:18:46.937" v="956"/>
              <pc2:cmMkLst xmlns:pc2="http://schemas.microsoft.com/office/powerpoint/2019/9/main/command">
                <pc:docMk/>
                <pc:sldMk cId="4144978829" sldId="1725"/>
                <pc2:cmMk id="{B90DCF44-04CD-42D9-9671-AEBE358DE654}"/>
              </pc2:cmMkLst>
            </pc226:cmChg>
          </p:ext>
        </pc:extLst>
      </pc:sldChg>
      <pc:sldChg chg="addSp delSp modSp add mod ord addCm">
        <pc:chgData name="김기연" userId="d1822779-7e1c-4a24-b8f6-8af2faa366f0" providerId="ADAL" clId="{ED302F39-AD4F-42C5-84B0-78485085EBF9}" dt="2024-05-16T23:08:31.594" v="8227"/>
        <pc:sldMkLst>
          <pc:docMk/>
          <pc:sldMk cId="2328950044" sldId="172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4:30:26.996" v="1561"/>
              <pc2:cmMkLst xmlns:pc2="http://schemas.microsoft.com/office/powerpoint/2019/9/main/command">
                <pc:docMk/>
                <pc:sldMk cId="2328950044" sldId="1726"/>
                <pc2:cmMk id="{FA66FE41-E874-4E66-8027-7607FB0D5C54}"/>
              </pc2:cmMkLst>
            </pc226:cmChg>
          </p:ext>
        </pc:extLst>
      </pc:sldChg>
      <pc:sldChg chg="addSp delSp modSp add mod addCm modCm">
        <pc:chgData name="김기연" userId="d1822779-7e1c-4a24-b8f6-8af2faa366f0" providerId="ADAL" clId="{ED302F39-AD4F-42C5-84B0-78485085EBF9}" dt="2024-05-17T14:11:32.020" v="15010"/>
        <pc:sldMkLst>
          <pc:docMk/>
          <pc:sldMk cId="3016797586" sldId="17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4:51:07.747" v="2176"/>
              <pc2:cmMkLst xmlns:pc2="http://schemas.microsoft.com/office/powerpoint/2019/9/main/command">
                <pc:docMk/>
                <pc:sldMk cId="3016797586" sldId="1727"/>
                <pc2:cmMk id="{E134561E-520C-40D5-B016-AE101953F3B7}"/>
              </pc2:cmMkLst>
            </pc226:cmChg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7T14:11:32.020" v="15010"/>
              <pc2:cmMkLst xmlns:pc2="http://schemas.microsoft.com/office/powerpoint/2019/9/main/command">
                <pc:docMk/>
                <pc:sldMk cId="3016797586" sldId="1727"/>
                <pc2:cmMk id="{C23AFBED-CE14-419C-A645-EF05016D5236}"/>
              </pc2:cmMkLst>
            </pc226:cmChg>
          </p:ext>
        </pc:extLst>
      </pc:sldChg>
      <pc:sldChg chg="addSp delSp modSp new del mod modClrScheme chgLayout">
        <pc:chgData name="김기연" userId="d1822779-7e1c-4a24-b8f6-8af2faa366f0" providerId="ADAL" clId="{ED302F39-AD4F-42C5-84B0-78485085EBF9}" dt="2024-05-16T04:29:07.428" v="1209" actId="47"/>
        <pc:sldMkLst>
          <pc:docMk/>
          <pc:sldMk cId="3238099519" sldId="1727"/>
        </pc:sldMkLst>
      </pc:sldChg>
      <pc:sldChg chg="addSp delSp modSp add mod addCm modCm">
        <pc:chgData name="김기연" userId="d1822779-7e1c-4a24-b8f6-8af2faa366f0" providerId="ADAL" clId="{ED302F39-AD4F-42C5-84B0-78485085EBF9}" dt="2024-05-17T14:11:29.499" v="15009"/>
        <pc:sldMkLst>
          <pc:docMk/>
          <pc:sldMk cId="989536998" sldId="17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4:51:12.205" v="2177"/>
              <pc2:cmMkLst xmlns:pc2="http://schemas.microsoft.com/office/powerpoint/2019/9/main/command">
                <pc:docMk/>
                <pc:sldMk cId="989536998" sldId="1728"/>
                <pc2:cmMk id="{380E447C-D47B-4C59-A216-E487A5CE0B68}"/>
              </pc2:cmMkLst>
            </pc226:cmChg>
            <pc226:cmChg xmlns:pc226="http://schemas.microsoft.com/office/powerpoint/2022/06/main/command" chg="add mod modRxn">
              <pc226:chgData name="김기연" userId="d1822779-7e1c-4a24-b8f6-8af2faa366f0" providerId="ADAL" clId="{ED302F39-AD4F-42C5-84B0-78485085EBF9}" dt="2024-05-17T14:11:29.499" v="15009"/>
              <pc2:cmMkLst xmlns:pc2="http://schemas.microsoft.com/office/powerpoint/2019/9/main/command">
                <pc:docMk/>
                <pc:sldMk cId="989536998" sldId="1728"/>
                <pc2:cmMk id="{407C1FBC-EDAE-4EAC-8188-00A9692C1AF2}"/>
              </pc2:cmMkLst>
              <pc226:cmRplyChg chg="add del mod">
                <pc226:chgData name="김기연" userId="d1822779-7e1c-4a24-b8f6-8af2faa366f0" providerId="ADAL" clId="{ED302F39-AD4F-42C5-84B0-78485085EBF9}" dt="2024-05-17T10:30:48.364" v="11557"/>
                <pc2:cmRplyMkLst xmlns:pc2="http://schemas.microsoft.com/office/powerpoint/2019/9/main/command">
                  <pc:docMk/>
                  <pc:sldMk cId="989536998" sldId="1728"/>
                  <pc2:cmMk id="{407C1FBC-EDAE-4EAC-8188-00A9692C1AF2}"/>
                  <pc2:cmRplyMk id="{38947C88-0055-4BCC-ACE8-2C0F37AA8F84}"/>
                </pc2:cmRplyMkLst>
              </pc226:cmRplyChg>
            </pc226:cmChg>
          </p:ext>
        </pc:extLst>
      </pc:sldChg>
      <pc:sldChg chg="addSp delSp modSp add mod addCm">
        <pc:chgData name="김기연" userId="d1822779-7e1c-4a24-b8f6-8af2faa366f0" providerId="ADAL" clId="{ED302F39-AD4F-42C5-84B0-78485085EBF9}" dt="2024-05-16T23:02:45.401" v="8196"/>
        <pc:sldMkLst>
          <pc:docMk/>
          <pc:sldMk cId="314223337" sldId="17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4:59:31.694" v="2292"/>
              <pc2:cmMkLst xmlns:pc2="http://schemas.microsoft.com/office/powerpoint/2019/9/main/command">
                <pc:docMk/>
                <pc:sldMk cId="314223337" sldId="1729"/>
                <pc2:cmMk id="{FB8EA2A6-13AB-4FA9-8BD0-0FB270EF2EF9}"/>
              </pc2:cmMkLst>
            </pc226:cmChg>
          </p:ext>
        </pc:extLst>
      </pc:sldChg>
      <pc:sldChg chg="new del">
        <pc:chgData name="김기연" userId="d1822779-7e1c-4a24-b8f6-8af2faa366f0" providerId="ADAL" clId="{ED302F39-AD4F-42C5-84B0-78485085EBF9}" dt="2024-05-16T04:58:13.738" v="2203" actId="680"/>
        <pc:sldMkLst>
          <pc:docMk/>
          <pc:sldMk cId="2161479458" sldId="1729"/>
        </pc:sldMkLst>
      </pc:sldChg>
      <pc:sldChg chg="addSp delSp modSp add mod ord addCm">
        <pc:chgData name="김기연" userId="d1822779-7e1c-4a24-b8f6-8af2faa366f0" providerId="ADAL" clId="{ED302F39-AD4F-42C5-84B0-78485085EBF9}" dt="2024-05-16T23:09:20.863" v="8233"/>
        <pc:sldMkLst>
          <pc:docMk/>
          <pc:sldMk cId="1384790985" sldId="17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5:34:17.795" v="2429"/>
              <pc2:cmMkLst xmlns:pc2="http://schemas.microsoft.com/office/powerpoint/2019/9/main/command">
                <pc:docMk/>
                <pc:sldMk cId="1384790985" sldId="1730"/>
                <pc2:cmMk id="{F04E0C1A-F8D3-4409-8534-8925BF556A3E}"/>
              </pc2:cmMkLst>
            </pc226:cmChg>
          </p:ext>
        </pc:extLst>
      </pc:sldChg>
      <pc:sldChg chg="addSp modSp add mod ord addCm">
        <pc:chgData name="김기연" userId="d1822779-7e1c-4a24-b8f6-8af2faa366f0" providerId="ADAL" clId="{ED302F39-AD4F-42C5-84B0-78485085EBF9}" dt="2024-05-16T23:10:14.832" v="8234"/>
        <pc:sldMkLst>
          <pc:docMk/>
          <pc:sldMk cId="3326339501" sldId="173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08:57.569" v="3103"/>
              <pc2:cmMkLst xmlns:pc2="http://schemas.microsoft.com/office/powerpoint/2019/9/main/command">
                <pc:docMk/>
                <pc:sldMk cId="3326339501" sldId="1731"/>
                <pc2:cmMk id="{30EFE512-D1C0-470D-A38D-45E79E6A15B9}"/>
              </pc2:cmMkLst>
            </pc226:cmChg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08:47.456" v="3102"/>
              <pc2:cmMkLst xmlns:pc2="http://schemas.microsoft.com/office/powerpoint/2019/9/main/command">
                <pc:docMk/>
                <pc:sldMk cId="3326339501" sldId="1731"/>
                <pc2:cmMk id="{D428EA65-2B4E-4CC3-AB55-41B3D5788EEF}"/>
              </pc2:cmMkLst>
            </pc226:cmChg>
          </p:ext>
        </pc:extLst>
      </pc:sldChg>
      <pc:sldChg chg="add del">
        <pc:chgData name="김기연" userId="d1822779-7e1c-4a24-b8f6-8af2faa366f0" providerId="ADAL" clId="{ED302F39-AD4F-42C5-84B0-78485085EBF9}" dt="2024-05-16T06:09:21.502" v="3104" actId="47"/>
        <pc:sldMkLst>
          <pc:docMk/>
          <pc:sldMk cId="668664005" sldId="1732"/>
        </pc:sldMkLst>
      </pc:sldChg>
      <pc:sldChg chg="add del">
        <pc:chgData name="김기연" userId="d1822779-7e1c-4a24-b8f6-8af2faa366f0" providerId="ADAL" clId="{ED302F39-AD4F-42C5-84B0-78485085EBF9}" dt="2024-05-16T06:09:21.996" v="3105" actId="47"/>
        <pc:sldMkLst>
          <pc:docMk/>
          <pc:sldMk cId="691970590" sldId="1733"/>
        </pc:sldMkLst>
      </pc:sldChg>
      <pc:sldChg chg="addSp delSp modSp new del mod ord modClrScheme chgLayout">
        <pc:chgData name="김기연" userId="d1822779-7e1c-4a24-b8f6-8af2faa366f0" providerId="ADAL" clId="{ED302F39-AD4F-42C5-84B0-78485085EBF9}" dt="2024-05-16T05:32:46.077" v="2379" actId="47"/>
        <pc:sldMkLst>
          <pc:docMk/>
          <pc:sldMk cId="4067826468" sldId="1734"/>
        </pc:sldMkLst>
      </pc:sldChg>
      <pc:sldChg chg="addSp modSp add mod ord addCm modCm">
        <pc:chgData name="김기연" userId="d1822779-7e1c-4a24-b8f6-8af2faa366f0" providerId="ADAL" clId="{ED302F39-AD4F-42C5-84B0-78485085EBF9}" dt="2024-05-16T23:05:48.293" v="8212"/>
        <pc:sldMkLst>
          <pc:docMk/>
          <pc:sldMk cId="2584359056" sldId="173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6T05:52:58.088" v="2495"/>
              <pc2:cmMkLst xmlns:pc2="http://schemas.microsoft.com/office/powerpoint/2019/9/main/command">
                <pc:docMk/>
                <pc:sldMk cId="2584359056" sldId="1735"/>
                <pc2:cmMk id="{1D4FBCD8-1EF6-497B-9EE8-38868EC2C017}"/>
              </pc2:cmMkLst>
            </pc226:cmChg>
          </p:ext>
        </pc:extLst>
      </pc:sldChg>
      <pc:sldChg chg="addSp modSp add mod ord addCm">
        <pc:chgData name="김기연" userId="d1822779-7e1c-4a24-b8f6-8af2faa366f0" providerId="ADAL" clId="{ED302F39-AD4F-42C5-84B0-78485085EBF9}" dt="2024-05-16T23:10:14.832" v="8234"/>
        <pc:sldMkLst>
          <pc:docMk/>
          <pc:sldMk cId="3854614350" sldId="17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5:56:30.434" v="3054"/>
              <pc2:cmMkLst xmlns:pc2="http://schemas.microsoft.com/office/powerpoint/2019/9/main/command">
                <pc:docMk/>
                <pc:sldMk cId="3854614350" sldId="1736"/>
                <pc2:cmMk id="{753ACFC6-30F7-4099-B7C7-5E6D6DD22AF6}"/>
              </pc2:cmMkLst>
            </pc226:cmChg>
          </p:ext>
        </pc:extLst>
      </pc:sldChg>
      <pc:sldChg chg="addSp modSp add mod ord addCm">
        <pc:chgData name="김기연" userId="d1822779-7e1c-4a24-b8f6-8af2faa366f0" providerId="ADAL" clId="{ED302F39-AD4F-42C5-84B0-78485085EBF9}" dt="2024-05-16T23:10:14.832" v="8234"/>
        <pc:sldMkLst>
          <pc:docMk/>
          <pc:sldMk cId="2063239308" sldId="17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13:24.941" v="3179"/>
              <pc2:cmMkLst xmlns:pc2="http://schemas.microsoft.com/office/powerpoint/2019/9/main/command">
                <pc:docMk/>
                <pc:sldMk cId="2063239308" sldId="1737"/>
                <pc2:cmMk id="{7942BA14-1104-4719-BED2-BD44EA989523}"/>
              </pc2:cmMkLst>
            </pc226:cmChg>
          </p:ext>
        </pc:extLst>
      </pc:sldChg>
      <pc:sldChg chg="addSp delSp modSp add mod ord addCm">
        <pc:chgData name="김기연" userId="d1822779-7e1c-4a24-b8f6-8af2faa366f0" providerId="ADAL" clId="{ED302F39-AD4F-42C5-84B0-78485085EBF9}" dt="2024-05-16T06:35:25.497" v="3778" actId="20577"/>
        <pc:sldMkLst>
          <pc:docMk/>
          <pc:sldMk cId="1483736997" sldId="173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13:29.581" v="3180"/>
              <pc2:cmMkLst xmlns:pc2="http://schemas.microsoft.com/office/powerpoint/2019/9/main/command">
                <pc:docMk/>
                <pc:sldMk cId="1483736997" sldId="1738"/>
                <pc2:cmMk id="{774FDB04-C8C0-4D5E-9B7E-F1AFFAA17C0D}"/>
              </pc2:cmMkLst>
            </pc226:cmChg>
          </p:ext>
        </pc:extLst>
      </pc:sldChg>
      <pc:sldChg chg="delSp modSp add mod addCm">
        <pc:chgData name="김기연" userId="d1822779-7e1c-4a24-b8f6-8af2faa366f0" providerId="ADAL" clId="{ED302F39-AD4F-42C5-84B0-78485085EBF9}" dt="2024-05-16T23:09:20.863" v="8233"/>
        <pc:sldMkLst>
          <pc:docMk/>
          <pc:sldMk cId="1061781039" sldId="17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18:15.395" v="3217"/>
              <pc2:cmMkLst xmlns:pc2="http://schemas.microsoft.com/office/powerpoint/2019/9/main/command">
                <pc:docMk/>
                <pc:sldMk cId="1061781039" sldId="1739"/>
                <pc2:cmMk id="{70826129-9A5E-4593-93CC-F368481D76DC}"/>
              </pc2:cmMkLst>
            </pc226:cmChg>
          </p:ext>
        </pc:extLst>
      </pc:sldChg>
      <pc:sldChg chg="addSp delSp modSp add mod ord addCm">
        <pc:chgData name="김기연" userId="d1822779-7e1c-4a24-b8f6-8af2faa366f0" providerId="ADAL" clId="{ED302F39-AD4F-42C5-84B0-78485085EBF9}" dt="2024-05-16T23:06:14.769" v="8216"/>
        <pc:sldMkLst>
          <pc:docMk/>
          <pc:sldMk cId="520034667" sldId="17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27:11.076" v="3323"/>
              <pc2:cmMkLst xmlns:pc2="http://schemas.microsoft.com/office/powerpoint/2019/9/main/command">
                <pc:docMk/>
                <pc:sldMk cId="520034667" sldId="1740"/>
                <pc2:cmMk id="{B5D26E03-C4B2-4CCF-9185-B93FF6DF295E}"/>
              </pc2:cmMkLst>
            </pc226:cmChg>
          </p:ext>
        </pc:extLst>
      </pc:sldChg>
      <pc:sldChg chg="addSp delSp modSp add mod ord addCm">
        <pc:chgData name="김기연" userId="d1822779-7e1c-4a24-b8f6-8af2faa366f0" providerId="ADAL" clId="{ED302F39-AD4F-42C5-84B0-78485085EBF9}" dt="2024-05-16T23:02:19.375" v="8193"/>
        <pc:sldMkLst>
          <pc:docMk/>
          <pc:sldMk cId="1479404404" sldId="17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30:35.955" v="3681"/>
              <pc2:cmMkLst xmlns:pc2="http://schemas.microsoft.com/office/powerpoint/2019/9/main/command">
                <pc:docMk/>
                <pc:sldMk cId="1479404404" sldId="1741"/>
                <pc2:cmMk id="{47E2CA0E-A0F8-4D75-9B78-B1F0B399575C}"/>
              </pc2:cmMkLst>
            </pc226:cmChg>
          </p:ext>
        </pc:extLst>
      </pc:sldChg>
      <pc:sldChg chg="delSp modSp add mod ord addCm">
        <pc:chgData name="김기연" userId="d1822779-7e1c-4a24-b8f6-8af2faa366f0" providerId="ADAL" clId="{ED302F39-AD4F-42C5-84B0-78485085EBF9}" dt="2024-05-16T23:06:39.659" v="8219"/>
        <pc:sldMkLst>
          <pc:docMk/>
          <pc:sldMk cId="2852738641" sldId="17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32:19.459" v="3701"/>
              <pc2:cmMkLst xmlns:pc2="http://schemas.microsoft.com/office/powerpoint/2019/9/main/command">
                <pc:docMk/>
                <pc:sldMk cId="2852738641" sldId="1742"/>
                <pc2:cmMk id="{1C29ADEE-2218-4CD5-AFE0-E9C01DAA392A}"/>
              </pc2:cmMkLst>
            </pc226:cmChg>
          </p:ext>
        </pc:extLst>
      </pc:sldChg>
      <pc:sldChg chg="addSp delSp modSp add mod addCm">
        <pc:chgData name="김기연" userId="d1822779-7e1c-4a24-b8f6-8af2faa366f0" providerId="ADAL" clId="{ED302F39-AD4F-42C5-84B0-78485085EBF9}" dt="2024-05-16T23:09:20.863" v="8233"/>
        <pc:sldMkLst>
          <pc:docMk/>
          <pc:sldMk cId="3594124396" sldId="174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37:55.992" v="3813"/>
              <pc2:cmMkLst xmlns:pc2="http://schemas.microsoft.com/office/powerpoint/2019/9/main/command">
                <pc:docMk/>
                <pc:sldMk cId="3594124396" sldId="1743"/>
                <pc2:cmMk id="{59CD668C-801E-445D-A663-179582101A67}"/>
              </pc2:cmMkLst>
            </pc226:cmChg>
          </p:ext>
        </pc:extLst>
      </pc:sldChg>
      <pc:sldChg chg="modSp add mod addCm">
        <pc:chgData name="김기연" userId="d1822779-7e1c-4a24-b8f6-8af2faa366f0" providerId="ADAL" clId="{ED302F39-AD4F-42C5-84B0-78485085EBF9}" dt="2024-05-16T23:05:34.788" v="8210"/>
        <pc:sldMkLst>
          <pc:docMk/>
          <pc:sldMk cId="3490657356" sldId="17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38:37.228" v="3834"/>
              <pc2:cmMkLst xmlns:pc2="http://schemas.microsoft.com/office/powerpoint/2019/9/main/command">
                <pc:docMk/>
                <pc:sldMk cId="3490657356" sldId="1744"/>
                <pc2:cmMk id="{7CD9DE1F-B4CD-40E5-8094-5C710B74D458}"/>
              </pc2:cmMkLst>
            </pc226:cmChg>
          </p:ext>
        </pc:extLst>
      </pc:sldChg>
      <pc:sldChg chg="addSp delSp modSp add mod addCm">
        <pc:chgData name="김기연" userId="d1822779-7e1c-4a24-b8f6-8af2faa366f0" providerId="ADAL" clId="{ED302F39-AD4F-42C5-84B0-78485085EBF9}" dt="2024-05-16T23:05:48.293" v="8212"/>
        <pc:sldMkLst>
          <pc:docMk/>
          <pc:sldMk cId="1413886191" sldId="174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42:00.031" v="3927"/>
              <pc2:cmMkLst xmlns:pc2="http://schemas.microsoft.com/office/powerpoint/2019/9/main/command">
                <pc:docMk/>
                <pc:sldMk cId="1413886191" sldId="1745"/>
                <pc2:cmMk id="{5ECE8892-E3D6-4E8D-9DE9-1141874D6948}"/>
              </pc2:cmMkLst>
            </pc226:cmChg>
          </p:ext>
        </pc:extLst>
      </pc:sldChg>
      <pc:sldChg chg="addSp delSp modSp add mod ord addCm">
        <pc:chgData name="김기연" userId="d1822779-7e1c-4a24-b8f6-8af2faa366f0" providerId="ADAL" clId="{ED302F39-AD4F-42C5-84B0-78485085EBF9}" dt="2024-05-16T23:02:45.401" v="8196"/>
        <pc:sldMkLst>
          <pc:docMk/>
          <pc:sldMk cId="1014015871" sldId="174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45:29.212" v="3972"/>
              <pc2:cmMkLst xmlns:pc2="http://schemas.microsoft.com/office/powerpoint/2019/9/main/command">
                <pc:docMk/>
                <pc:sldMk cId="1014015871" sldId="1746"/>
                <pc2:cmMk id="{45102957-193F-4BF9-8039-810C2E275E61}"/>
              </pc2:cmMkLst>
            </pc226:cmChg>
          </p:ext>
        </pc:extLst>
      </pc:sldChg>
      <pc:sldChg chg="addSp delSp modSp add mod addCm">
        <pc:chgData name="김기연" userId="d1822779-7e1c-4a24-b8f6-8af2faa366f0" providerId="ADAL" clId="{ED302F39-AD4F-42C5-84B0-78485085EBF9}" dt="2024-05-16T06:49:12.773" v="3985"/>
        <pc:sldMkLst>
          <pc:docMk/>
          <pc:sldMk cId="1400445987" sldId="174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49:12.773" v="3985"/>
              <pc2:cmMkLst xmlns:pc2="http://schemas.microsoft.com/office/powerpoint/2019/9/main/command">
                <pc:docMk/>
                <pc:sldMk cId="1400445987" sldId="1747"/>
                <pc2:cmMk id="{1DEDAA49-906A-47DE-AED2-5CFF86A04E39}"/>
              </pc2:cmMkLst>
            </pc226:cmChg>
          </p:ext>
        </pc:extLst>
      </pc:sldChg>
      <pc:sldChg chg="addSp modSp new mod addCm">
        <pc:chgData name="김기연" userId="d1822779-7e1c-4a24-b8f6-8af2faa366f0" providerId="ADAL" clId="{ED302F39-AD4F-42C5-84B0-78485085EBF9}" dt="2024-05-16T23:10:14.832" v="8234"/>
        <pc:sldMkLst>
          <pc:docMk/>
          <pc:sldMk cId="3360579742" sldId="174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6:51:55.716" v="4143"/>
              <pc2:cmMkLst xmlns:pc2="http://schemas.microsoft.com/office/powerpoint/2019/9/main/command">
                <pc:docMk/>
                <pc:sldMk cId="3360579742" sldId="1748"/>
                <pc2:cmMk id="{618D7E7F-8D17-41D2-93B1-17F137407CA4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5:48.293" v="8212"/>
        <pc:sldMkLst>
          <pc:docMk/>
          <pc:sldMk cId="4033937203" sldId="1749"/>
        </pc:sldMkLst>
      </pc:sldChg>
      <pc:sldChg chg="add del">
        <pc:chgData name="김기연" userId="d1822779-7e1c-4a24-b8f6-8af2faa366f0" providerId="ADAL" clId="{ED302F39-AD4F-42C5-84B0-78485085EBF9}" dt="2024-05-16T07:57:16.723" v="4157" actId="2890"/>
        <pc:sldMkLst>
          <pc:docMk/>
          <pc:sldMk cId="758851022" sldId="1750"/>
        </pc:sldMkLst>
      </pc:sldChg>
      <pc:sldChg chg="addSp delSp modSp add mod ord addCm modCm">
        <pc:chgData name="김기연" userId="d1822779-7e1c-4a24-b8f6-8af2faa366f0" providerId="ADAL" clId="{ED302F39-AD4F-42C5-84B0-78485085EBF9}" dt="2024-05-16T10:54:57.514" v="6461" actId="1035"/>
        <pc:sldMkLst>
          <pc:docMk/>
          <pc:sldMk cId="1682757916" sldId="17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6T07:58:40.355" v="4167"/>
              <pc2:cmMkLst xmlns:pc2="http://schemas.microsoft.com/office/powerpoint/2019/9/main/command">
                <pc:docMk/>
                <pc:sldMk cId="1682757916" sldId="1750"/>
                <pc2:cmMk id="{3CABE62B-FE92-4E83-B834-1C48054ACA39}"/>
              </pc2:cmMkLst>
            </pc226:cmChg>
          </p:ext>
        </pc:extLst>
      </pc:sldChg>
      <pc:sldChg chg="addSp delSp modSp add mod ord addCm">
        <pc:chgData name="김기연" userId="d1822779-7e1c-4a24-b8f6-8af2faa366f0" providerId="ADAL" clId="{ED302F39-AD4F-42C5-84B0-78485085EBF9}" dt="2024-05-16T23:05:48.293" v="8212"/>
        <pc:sldMkLst>
          <pc:docMk/>
          <pc:sldMk cId="4048694414" sldId="175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04:01.897" v="4259"/>
              <pc2:cmMkLst xmlns:pc2="http://schemas.microsoft.com/office/powerpoint/2019/9/main/command">
                <pc:docMk/>
                <pc:sldMk cId="4048694414" sldId="1751"/>
                <pc2:cmMk id="{E4636B60-3E1D-4410-BFBB-6298CC1E427A}"/>
              </pc2:cmMkLst>
            </pc226:cmChg>
          </p:ext>
        </pc:extLst>
      </pc:sldChg>
      <pc:sldChg chg="delSp modSp add del mod addCm">
        <pc:chgData name="김기연" userId="d1822779-7e1c-4a24-b8f6-8af2faa366f0" providerId="ADAL" clId="{ED302F39-AD4F-42C5-84B0-78485085EBF9}" dt="2024-05-16T08:04:43.600" v="4287" actId="2696"/>
        <pc:sldMkLst>
          <pc:docMk/>
          <pc:sldMk cId="1985839937" sldId="175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04:41.730" v="4286"/>
              <pc2:cmMkLst xmlns:pc2="http://schemas.microsoft.com/office/powerpoint/2019/9/main/command">
                <pc:docMk/>
                <pc:sldMk cId="1985839937" sldId="1752"/>
                <pc2:cmMk id="{4EB8B876-19CD-480D-8BF5-D85BAB634C36}"/>
              </pc2:cmMkLst>
            </pc226:cmChg>
          </p:ext>
        </pc:extLst>
      </pc:sldChg>
      <pc:sldChg chg="modSp add ord">
        <pc:chgData name="김기연" userId="d1822779-7e1c-4a24-b8f6-8af2faa366f0" providerId="ADAL" clId="{ED302F39-AD4F-42C5-84B0-78485085EBF9}" dt="2024-05-16T23:03:06.306" v="8198"/>
        <pc:sldMkLst>
          <pc:docMk/>
          <pc:sldMk cId="2160910256" sldId="1752"/>
        </pc:sldMkLst>
      </pc:sldChg>
      <pc:sldChg chg="addSp delSp modSp add mod ord">
        <pc:chgData name="김기연" userId="d1822779-7e1c-4a24-b8f6-8af2faa366f0" providerId="ADAL" clId="{ED302F39-AD4F-42C5-84B0-78485085EBF9}" dt="2024-05-16T23:06:00.550" v="8214"/>
        <pc:sldMkLst>
          <pc:docMk/>
          <pc:sldMk cId="614933711" sldId="1753"/>
        </pc:sldMkLst>
      </pc:sldChg>
      <pc:sldChg chg="modSp add mod addCm">
        <pc:chgData name="김기연" userId="d1822779-7e1c-4a24-b8f6-8af2faa366f0" providerId="ADAL" clId="{ED302F39-AD4F-42C5-84B0-78485085EBF9}" dt="2024-05-16T23:03:23.222" v="8200"/>
        <pc:sldMkLst>
          <pc:docMk/>
          <pc:sldMk cId="330085726" sldId="17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31:19.496" v="4487"/>
              <pc2:cmMkLst xmlns:pc2="http://schemas.microsoft.com/office/powerpoint/2019/9/main/command">
                <pc:docMk/>
                <pc:sldMk cId="330085726" sldId="1754"/>
                <pc2:cmMk id="{5C526E10-B0FB-44B9-8591-B7024A50FA4D}"/>
              </pc2:cmMkLst>
            </pc226:cmChg>
          </p:ext>
        </pc:extLst>
      </pc:sldChg>
      <pc:sldChg chg="delSp modSp add mod addCm">
        <pc:chgData name="김기연" userId="d1822779-7e1c-4a24-b8f6-8af2faa366f0" providerId="ADAL" clId="{ED302F39-AD4F-42C5-84B0-78485085EBF9}" dt="2024-05-16T08:34:51.990" v="4495"/>
        <pc:sldMkLst>
          <pc:docMk/>
          <pc:sldMk cId="3319409841" sldId="175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34:51.990" v="4495"/>
              <pc2:cmMkLst xmlns:pc2="http://schemas.microsoft.com/office/powerpoint/2019/9/main/command">
                <pc:docMk/>
                <pc:sldMk cId="3319409841" sldId="1755"/>
                <pc2:cmMk id="{49646B39-F4A1-4773-A8B2-0887F79A5152}"/>
              </pc2:cmMkLst>
            </pc226:cmChg>
          </p:ext>
        </pc:extLst>
      </pc:sldChg>
      <pc:sldChg chg="modSp del">
        <pc:chgData name="김기연" userId="d1822779-7e1c-4a24-b8f6-8af2faa366f0" providerId="ADAL" clId="{ED302F39-AD4F-42C5-84B0-78485085EBF9}" dt="2024-05-16T23:27:50.749" v="8594" actId="47"/>
        <pc:sldMkLst>
          <pc:docMk/>
          <pc:sldMk cId="1202616095" sldId="1756"/>
        </pc:sldMkLst>
      </pc:sldChg>
      <pc:sldChg chg="addSp modSp add mod modClrScheme addCm modCm chgLayout">
        <pc:chgData name="김기연" userId="d1822779-7e1c-4a24-b8f6-8af2faa366f0" providerId="ADAL" clId="{ED302F39-AD4F-42C5-84B0-78485085EBF9}" dt="2024-05-17T14:11:59.329" v="15065" actId="1036"/>
        <pc:sldMkLst>
          <pc:docMk/>
          <pc:sldMk cId="2048811139" sldId="17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08:37:42.455" v="4592"/>
              <pc2:cmMkLst xmlns:pc2="http://schemas.microsoft.com/office/powerpoint/2019/9/main/command">
                <pc:docMk/>
                <pc:sldMk cId="2048811139" sldId="1757"/>
                <pc2:cmMk id="{97777D70-E75B-4D71-A38F-0D484BF117C8}"/>
              </pc2:cmMkLst>
            </pc226:cmChg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7T14:11:56.866" v="15053"/>
              <pc2:cmMkLst xmlns:pc2="http://schemas.microsoft.com/office/powerpoint/2019/9/main/command">
                <pc:docMk/>
                <pc:sldMk cId="2048811139" sldId="1757"/>
                <pc2:cmMk id="{16E888AD-5834-43A5-823A-FF3FBFDFF365}"/>
              </pc2:cmMkLst>
            </pc226:cmChg>
          </p:ext>
        </pc:extLst>
      </pc:sldChg>
      <pc:sldChg chg="addSp delSp modSp add del mod addCm">
        <pc:chgData name="김기연" userId="d1822779-7e1c-4a24-b8f6-8af2faa366f0" providerId="ADAL" clId="{ED302F39-AD4F-42C5-84B0-78485085EBF9}" dt="2024-05-16T23:27:50.099" v="8593" actId="47"/>
        <pc:sldMkLst>
          <pc:docMk/>
          <pc:sldMk cId="1559228922" sldId="17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0:20:01.153" v="5144"/>
              <pc2:cmMkLst xmlns:pc2="http://schemas.microsoft.com/office/powerpoint/2019/9/main/command">
                <pc:docMk/>
                <pc:sldMk cId="1559228922" sldId="1758"/>
                <pc2:cmMk id="{EFAB888B-B511-4D9F-83B3-3217F38D565C}"/>
              </pc2:cmMkLst>
            </pc226:cmChg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47:34.378" v="7374"/>
              <pc2:cmMkLst xmlns:pc2="http://schemas.microsoft.com/office/powerpoint/2019/9/main/command">
                <pc:docMk/>
                <pc:sldMk cId="1559228922" sldId="1758"/>
                <pc2:cmMk id="{EF5977E2-27EC-4DB7-BDBC-3EC94698CDF8}"/>
              </pc2:cmMkLst>
            </pc226:cmChg>
          </p:ext>
        </pc:extLst>
      </pc:sldChg>
      <pc:sldChg chg="addSp delSp modSp mod addCm">
        <pc:chgData name="김기연" userId="d1822779-7e1c-4a24-b8f6-8af2faa366f0" providerId="ADAL" clId="{ED302F39-AD4F-42C5-84B0-78485085EBF9}" dt="2024-05-16T23:06:00.550" v="8214"/>
        <pc:sldMkLst>
          <pc:docMk/>
          <pc:sldMk cId="1344267968" sldId="17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27:41.370" v="7743"/>
              <pc2:cmMkLst xmlns:pc2="http://schemas.microsoft.com/office/powerpoint/2019/9/main/command">
                <pc:docMk/>
                <pc:sldMk cId="1344267968" sldId="1759"/>
                <pc2:cmMk id="{5A733C9C-168D-42FA-807E-02CC07EDC9E2}"/>
              </pc2:cmMkLst>
            </pc226:cmChg>
          </p:ext>
        </pc:extLst>
      </pc:sldChg>
      <pc:sldChg chg="add">
        <pc:chgData name="김기연" userId="d1822779-7e1c-4a24-b8f6-8af2faa366f0" providerId="ADAL" clId="{ED302F39-AD4F-42C5-84B0-78485085EBF9}" dt="2024-05-16T23:12:32.167" v="8254"/>
        <pc:sldMkLst>
          <pc:docMk/>
          <pc:sldMk cId="1692372225" sldId="1760"/>
        </pc:sldMkLst>
      </pc:sldChg>
      <pc:sldChg chg="delSp modSp add del mod addCm">
        <pc:chgData name="김기연" userId="d1822779-7e1c-4a24-b8f6-8af2faa366f0" providerId="ADAL" clId="{ED302F39-AD4F-42C5-84B0-78485085EBF9}" dt="2024-05-16T23:12:26.533" v="8253" actId="2696"/>
        <pc:sldMkLst>
          <pc:docMk/>
          <pc:sldMk cId="3942234339" sldId="176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0:38:13.895" v="5412"/>
              <pc2:cmMkLst xmlns:pc2="http://schemas.microsoft.com/office/powerpoint/2019/9/main/command">
                <pc:docMk/>
                <pc:sldMk cId="3942234339" sldId="1760"/>
                <pc2:cmMk id="{07F131DD-8000-4403-B146-8CE79DAE0880}"/>
              </pc2:cmMkLst>
            </pc226:cmChg>
          </p:ext>
        </pc:extLst>
      </pc:sldChg>
      <pc:sldChg chg="add">
        <pc:chgData name="김기연" userId="d1822779-7e1c-4a24-b8f6-8af2faa366f0" providerId="ADAL" clId="{ED302F39-AD4F-42C5-84B0-78485085EBF9}" dt="2024-05-16T23:12:16.388" v="8252"/>
        <pc:sldMkLst>
          <pc:docMk/>
          <pc:sldMk cId="2172356619" sldId="1761"/>
        </pc:sldMkLst>
      </pc:sldChg>
      <pc:sldChg chg="modSp add del mod ord addCm">
        <pc:chgData name="김기연" userId="d1822779-7e1c-4a24-b8f6-8af2faa366f0" providerId="ADAL" clId="{ED302F39-AD4F-42C5-84B0-78485085EBF9}" dt="2024-05-16T23:12:09.777" v="8251" actId="2696"/>
        <pc:sldMkLst>
          <pc:docMk/>
          <pc:sldMk cId="3767669966" sldId="17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0:38:41.057" v="5419"/>
              <pc2:cmMkLst xmlns:pc2="http://schemas.microsoft.com/office/powerpoint/2019/9/main/command">
                <pc:docMk/>
                <pc:sldMk cId="3767669966" sldId="1761"/>
                <pc2:cmMk id="{51F79F05-6631-4FA8-9D50-0D740E495C0E}"/>
              </pc2:cmMkLst>
            </pc226:cmChg>
          </p:ext>
        </pc:extLst>
      </pc:sldChg>
      <pc:sldChg chg="addSp delSp modSp add mod addCm">
        <pc:chgData name="김기연" userId="d1822779-7e1c-4a24-b8f6-8af2faa366f0" providerId="ADAL" clId="{ED302F39-AD4F-42C5-84B0-78485085EBF9}" dt="2024-05-16T23:02:27.601" v="8194"/>
        <pc:sldMkLst>
          <pc:docMk/>
          <pc:sldMk cId="694789961" sldId="17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0:42:45.542" v="6042"/>
              <pc2:cmMkLst xmlns:pc2="http://schemas.microsoft.com/office/powerpoint/2019/9/main/command">
                <pc:docMk/>
                <pc:sldMk cId="694789961" sldId="1762"/>
                <pc2:cmMk id="{DC4363E8-6222-4FA2-80B3-42AA4B60A831}"/>
              </pc2:cmMkLst>
            </pc226:cmChg>
          </p:ext>
        </pc:extLst>
      </pc:sldChg>
      <pc:sldChg chg="addSp delSp modSp add mod ord addCm">
        <pc:chgData name="김기연" userId="d1822779-7e1c-4a24-b8f6-8af2faa366f0" providerId="ADAL" clId="{ED302F39-AD4F-42C5-84B0-78485085EBF9}" dt="2024-05-16T23:11:39.125" v="8240"/>
        <pc:sldMkLst>
          <pc:docMk/>
          <pc:sldMk cId="1233761486" sldId="176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0:50:00.858" v="6243"/>
              <pc2:cmMkLst xmlns:pc2="http://schemas.microsoft.com/office/powerpoint/2019/9/main/command">
                <pc:docMk/>
                <pc:sldMk cId="1233761486" sldId="1763"/>
                <pc2:cmMk id="{978F8586-7787-497A-AE91-1B54D6C5A9FC}"/>
              </pc2:cmMkLst>
            </pc226:cmChg>
          </p:ext>
        </pc:extLst>
      </pc:sldChg>
      <pc:sldChg chg="addSp modSp add mod ord addCm">
        <pc:chgData name="김기연" userId="d1822779-7e1c-4a24-b8f6-8af2faa366f0" providerId="ADAL" clId="{ED302F39-AD4F-42C5-84B0-78485085EBF9}" dt="2024-05-16T23:11:52.639" v="8246"/>
        <pc:sldMkLst>
          <pc:docMk/>
          <pc:sldMk cId="501423869" sldId="17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0:46:14.533" v="6192"/>
              <pc2:cmMkLst xmlns:pc2="http://schemas.microsoft.com/office/powerpoint/2019/9/main/command">
                <pc:docMk/>
                <pc:sldMk cId="501423869" sldId="1764"/>
                <pc2:cmMk id="{FE88B1EC-FC0D-40AC-BE3E-807426128805}"/>
              </pc2:cmMkLst>
            </pc226:cmChg>
          </p:ext>
        </pc:extLst>
      </pc:sldChg>
      <pc:sldChg chg="add">
        <pc:chgData name="김기연" userId="d1822779-7e1c-4a24-b8f6-8af2faa366f0" providerId="ADAL" clId="{ED302F39-AD4F-42C5-84B0-78485085EBF9}" dt="2024-05-16T23:11:12.842" v="8236"/>
        <pc:sldMkLst>
          <pc:docMk/>
          <pc:sldMk cId="2543467889" sldId="1765"/>
        </pc:sldMkLst>
      </pc:sldChg>
      <pc:sldChg chg="modSp add del">
        <pc:chgData name="김기연" userId="d1822779-7e1c-4a24-b8f6-8af2faa366f0" providerId="ADAL" clId="{ED302F39-AD4F-42C5-84B0-78485085EBF9}" dt="2024-05-16T23:11:07.560" v="8235" actId="2696"/>
        <pc:sldMkLst>
          <pc:docMk/>
          <pc:sldMk cId="2695726017" sldId="1765"/>
        </pc:sldMkLst>
      </pc:sldChg>
      <pc:sldChg chg="addSp delSp modSp add del mod modShow addCm modCm">
        <pc:chgData name="김기연" userId="d1822779-7e1c-4a24-b8f6-8af2faa366f0" providerId="ADAL" clId="{ED302F39-AD4F-42C5-84B0-78485085EBF9}" dt="2024-05-16T23:22:19.505" v="8592" actId="47"/>
        <pc:sldMkLst>
          <pc:docMk/>
          <pc:sldMk cId="101924877" sldId="17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15:34.484" v="6927"/>
              <pc2:cmMkLst xmlns:pc2="http://schemas.microsoft.com/office/powerpoint/2019/9/main/command">
                <pc:docMk/>
                <pc:sldMk cId="101924877" sldId="1766"/>
                <pc2:cmMk id="{4F8DE8C7-4BE5-4E1E-895D-DC3540EC42E9}"/>
              </pc2:cmMkLst>
              <pc226:cmRplyChg chg="add">
                <pc226:chgData name="김기연" userId="d1822779-7e1c-4a24-b8f6-8af2faa366f0" providerId="ADAL" clId="{ED302F39-AD4F-42C5-84B0-78485085EBF9}" dt="2024-05-16T11:15:34.484" v="6927"/>
                <pc2:cmRplyMkLst xmlns:pc2="http://schemas.microsoft.com/office/powerpoint/2019/9/main/command">
                  <pc:docMk/>
                  <pc:sldMk cId="101924877" sldId="1766"/>
                  <pc2:cmMk id="{4F8DE8C7-4BE5-4E1E-895D-DC3540EC42E9}"/>
                  <pc2:cmRplyMk id="{B2B76777-D587-4D8B-AABB-FB5C691BDBDE}"/>
                </pc2:cmRplyMkLst>
              </pc226:cmRplyChg>
              <pc226:cmRplyChg chg="add">
                <pc226:chgData name="김기연" userId="d1822779-7e1c-4a24-b8f6-8af2faa366f0" providerId="ADAL" clId="{ED302F39-AD4F-42C5-84B0-78485085EBF9}" dt="2024-05-16T11:01:51.789" v="6609"/>
                <pc2:cmRplyMkLst xmlns:pc2="http://schemas.microsoft.com/office/powerpoint/2019/9/main/command">
                  <pc:docMk/>
                  <pc:sldMk cId="101924877" sldId="1766"/>
                  <pc2:cmMk id="{4F8DE8C7-4BE5-4E1E-895D-DC3540EC42E9}"/>
                  <pc2:cmRplyMk id="{27213683-BA71-4A3B-8C6F-22B56F44482A}"/>
                </pc2:cmRplyMkLst>
              </pc226:cmRplyChg>
              <pc226:cmRplyChg chg="add">
                <pc226:chgData name="김기연" userId="d1822779-7e1c-4a24-b8f6-8af2faa366f0" providerId="ADAL" clId="{ED302F39-AD4F-42C5-84B0-78485085EBF9}" dt="2024-05-16T11:15:18.160" v="6926"/>
                <pc2:cmRplyMkLst xmlns:pc2="http://schemas.microsoft.com/office/powerpoint/2019/9/main/command">
                  <pc:docMk/>
                  <pc:sldMk cId="101924877" sldId="1766"/>
                  <pc2:cmMk id="{4F8DE8C7-4BE5-4E1E-895D-DC3540EC42E9}"/>
                  <pc2:cmRplyMk id="{D2F843BA-81D4-42C0-B299-5873E8EFF920}"/>
                </pc2:cmRplyMkLst>
              </pc226:cmRplyChg>
            </pc226:cmChg>
          </p:ext>
        </pc:extLst>
      </pc:sldChg>
      <pc:sldChg chg="add">
        <pc:chgData name="김기연" userId="d1822779-7e1c-4a24-b8f6-8af2faa366f0" providerId="ADAL" clId="{ED302F39-AD4F-42C5-84B0-78485085EBF9}" dt="2024-05-16T10:59:06.172" v="6563" actId="2890"/>
        <pc:sldMkLst>
          <pc:docMk/>
          <pc:sldMk cId="2748445692" sldId="1767"/>
        </pc:sldMkLst>
      </pc:sldChg>
      <pc:sldChg chg="modSp mod">
        <pc:chgData name="김기연" userId="d1822779-7e1c-4a24-b8f6-8af2faa366f0" providerId="ADAL" clId="{ED302F39-AD4F-42C5-84B0-78485085EBF9}" dt="2024-05-16T11:31:53.520" v="7139" actId="6549"/>
        <pc:sldMkLst>
          <pc:docMk/>
          <pc:sldMk cId="3339064654" sldId="1767"/>
        </pc:sldMkLst>
      </pc:sldChg>
      <pc:sldChg chg="modSp add mod addCm">
        <pc:chgData name="김기연" userId="d1822779-7e1c-4a24-b8f6-8af2faa366f0" providerId="ADAL" clId="{ED302F39-AD4F-42C5-84B0-78485085EBF9}" dt="2024-05-16T23:02:19.375" v="8193"/>
        <pc:sldMkLst>
          <pc:docMk/>
          <pc:sldMk cId="677240535" sldId="17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00:48.394" v="6596"/>
              <pc2:cmMkLst xmlns:pc2="http://schemas.microsoft.com/office/powerpoint/2019/9/main/command">
                <pc:docMk/>
                <pc:sldMk cId="677240535" sldId="1768"/>
                <pc2:cmMk id="{95670746-2C96-433E-B3F8-96EADBEC9360}"/>
              </pc2:cmMkLst>
            </pc226:cmChg>
          </p:ext>
        </pc:extLst>
      </pc:sldChg>
      <pc:sldChg chg="delSp modSp del mod">
        <pc:chgData name="김기연" userId="d1822779-7e1c-4a24-b8f6-8af2faa366f0" providerId="ADAL" clId="{ED302F39-AD4F-42C5-84B0-78485085EBF9}" dt="2024-05-16T11:00:03.378" v="6590" actId="2696"/>
        <pc:sldMkLst>
          <pc:docMk/>
          <pc:sldMk cId="2748445692" sldId="1768"/>
        </pc:sldMkLst>
      </pc:sldChg>
      <pc:sldChg chg="addSp delSp modSp mod addCm modCm">
        <pc:chgData name="김기연" userId="d1822779-7e1c-4a24-b8f6-8af2faa366f0" providerId="ADAL" clId="{ED302F39-AD4F-42C5-84B0-78485085EBF9}" dt="2024-05-16T23:08:31.594" v="8227"/>
        <pc:sldMkLst>
          <pc:docMk/>
          <pc:sldMk cId="3311686934" sldId="17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6T12:13:39.656" v="7583"/>
              <pc2:cmMkLst xmlns:pc2="http://schemas.microsoft.com/office/powerpoint/2019/9/main/command">
                <pc:docMk/>
                <pc:sldMk cId="3311686934" sldId="1769"/>
                <pc2:cmMk id="{A67AAB50-1DDD-45A3-9ADE-CDA33530F83D}"/>
              </pc2:cmMkLst>
            </pc226:cmChg>
          </p:ext>
        </pc:extLst>
      </pc:sldChg>
      <pc:sldChg chg="addSp delSp modSp add mod ord addCm">
        <pc:chgData name="김기연" userId="d1822779-7e1c-4a24-b8f6-8af2faa366f0" providerId="ADAL" clId="{ED302F39-AD4F-42C5-84B0-78485085EBF9}" dt="2024-05-16T23:11:39.125" v="8240"/>
        <pc:sldMkLst>
          <pc:docMk/>
          <pc:sldMk cId="3932843691" sldId="17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08:28.976" v="6876"/>
              <pc2:cmMkLst xmlns:pc2="http://schemas.microsoft.com/office/powerpoint/2019/9/main/command">
                <pc:docMk/>
                <pc:sldMk cId="3932843691" sldId="1770"/>
                <pc2:cmMk id="{146C7FA6-D2CB-4282-99F9-C94B1A198DB6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6:00.550" v="8214"/>
        <pc:sldMkLst>
          <pc:docMk/>
          <pc:sldMk cId="1747848281" sldId="1771"/>
        </pc:sldMkLst>
      </pc:sldChg>
      <pc:sldChg chg="modSp mod modCm">
        <pc:chgData name="김기연" userId="d1822779-7e1c-4a24-b8f6-8af2faa366f0" providerId="ADAL" clId="{ED302F39-AD4F-42C5-84B0-78485085EBF9}" dt="2024-05-17T10:59:48.611" v="12733"/>
        <pc:sldMkLst>
          <pc:docMk/>
          <pc:sldMk cId="527444178" sldId="177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김기연" userId="d1822779-7e1c-4a24-b8f6-8af2faa366f0" providerId="ADAL" clId="{ED302F39-AD4F-42C5-84B0-78485085EBF9}" dt="2024-05-17T10:59:48.611" v="12733"/>
              <pc2:cmMkLst xmlns:pc2="http://schemas.microsoft.com/office/powerpoint/2019/9/main/command">
                <pc:docMk/>
                <pc:sldMk cId="527444178" sldId="1772"/>
                <pc2:cmMk id="{5AFD00B6-497A-4081-842B-7A5DE9711D53}"/>
              </pc2:cmMkLst>
            </pc226:cmChg>
          </p:ext>
        </pc:extLst>
      </pc:sldChg>
      <pc:sldChg chg="addSp delSp modSp add del mod addCm">
        <pc:chgData name="김기연" userId="d1822779-7e1c-4a24-b8f6-8af2faa366f0" providerId="ADAL" clId="{ED302F39-AD4F-42C5-84B0-78485085EBF9}" dt="2024-05-16T23:11:19.671" v="8237" actId="2696"/>
        <pc:sldMkLst>
          <pc:docMk/>
          <pc:sldMk cId="3095186344" sldId="17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17:56.556" v="6957"/>
              <pc2:cmMkLst xmlns:pc2="http://schemas.microsoft.com/office/powerpoint/2019/9/main/command">
                <pc:docMk/>
                <pc:sldMk cId="3095186344" sldId="1773"/>
                <pc2:cmMk id="{7446E2A4-036E-484A-8ECF-013E511DAFB5}"/>
              </pc2:cmMkLst>
            </pc226:cmChg>
          </p:ext>
        </pc:extLst>
      </pc:sldChg>
      <pc:sldChg chg="add">
        <pc:chgData name="김기연" userId="d1822779-7e1c-4a24-b8f6-8af2faa366f0" providerId="ADAL" clId="{ED302F39-AD4F-42C5-84B0-78485085EBF9}" dt="2024-05-16T23:11:24.484" v="8238"/>
        <pc:sldMkLst>
          <pc:docMk/>
          <pc:sldMk cId="3621907219" sldId="1773"/>
        </pc:sldMkLst>
      </pc:sldChg>
      <pc:sldChg chg="addSp modSp add mod addCm">
        <pc:chgData name="김기연" userId="d1822779-7e1c-4a24-b8f6-8af2faa366f0" providerId="ADAL" clId="{ED302F39-AD4F-42C5-84B0-78485085EBF9}" dt="2024-05-16T23:07:01.575" v="8222"/>
        <pc:sldMkLst>
          <pc:docMk/>
          <pc:sldMk cId="1244006066" sldId="17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19:22.070" v="6963"/>
              <pc2:cmMkLst xmlns:pc2="http://schemas.microsoft.com/office/powerpoint/2019/9/main/command">
                <pc:docMk/>
                <pc:sldMk cId="1244006066" sldId="1774"/>
                <pc2:cmMk id="{BB3C86F8-340D-4606-8108-BF0355AF9098}"/>
              </pc2:cmMkLst>
            </pc226:cmChg>
          </p:ext>
        </pc:extLst>
      </pc:sldChg>
      <pc:sldChg chg="addSp modSp add mod ord addCm">
        <pc:chgData name="김기연" userId="d1822779-7e1c-4a24-b8f6-8af2faa366f0" providerId="ADAL" clId="{ED302F39-AD4F-42C5-84B0-78485085EBF9}" dt="2024-05-16T23:13:55.401" v="8259"/>
        <pc:sldMkLst>
          <pc:docMk/>
          <pc:sldMk cId="3425522243" sldId="17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22:04.901" v="6996"/>
              <pc2:cmMkLst xmlns:pc2="http://schemas.microsoft.com/office/powerpoint/2019/9/main/command">
                <pc:docMk/>
                <pc:sldMk cId="3425522243" sldId="1775"/>
                <pc2:cmMk id="{419E67A3-62FC-4FE3-82B2-73D800E7EED2}"/>
              </pc2:cmMkLst>
            </pc226:cmChg>
          </p:ext>
        </pc:extLst>
      </pc:sldChg>
      <pc:sldChg chg="add del">
        <pc:chgData name="김기연" userId="d1822779-7e1c-4a24-b8f6-8af2faa366f0" providerId="ADAL" clId="{ED302F39-AD4F-42C5-84B0-78485085EBF9}" dt="2024-05-16T11:25:12.320" v="7070" actId="2696"/>
        <pc:sldMkLst>
          <pc:docMk/>
          <pc:sldMk cId="996877875" sldId="1776"/>
        </pc:sldMkLst>
      </pc:sldChg>
      <pc:sldChg chg="addSp modSp add del mod addCm modCm">
        <pc:chgData name="김기연" userId="d1822779-7e1c-4a24-b8f6-8af2faa366f0" providerId="ADAL" clId="{ED302F39-AD4F-42C5-84B0-78485085EBF9}" dt="2024-05-16T23:05:48.293" v="8212"/>
        <pc:sldMkLst>
          <pc:docMk/>
          <pc:sldMk cId="1062935954" sldId="177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29:04.139" v="7116"/>
              <pc2:cmMkLst xmlns:pc2="http://schemas.microsoft.com/office/powerpoint/2019/9/main/command">
                <pc:docMk/>
                <pc:sldMk cId="1062935954" sldId="1776"/>
                <pc2:cmMk id="{6F9C78C2-F4E6-4059-A3BF-EF0983F75F82}"/>
              </pc2:cmMkLst>
              <pc226:cmRplyChg chg="add">
                <pc226:chgData name="김기연" userId="d1822779-7e1c-4a24-b8f6-8af2faa366f0" providerId="ADAL" clId="{ED302F39-AD4F-42C5-84B0-78485085EBF9}" dt="2024-05-16T11:29:04.139" v="7116"/>
                <pc2:cmRplyMkLst xmlns:pc2="http://schemas.microsoft.com/office/powerpoint/2019/9/main/command">
                  <pc:docMk/>
                  <pc:sldMk cId="1062935954" sldId="1776"/>
                  <pc2:cmMk id="{6F9C78C2-F4E6-4059-A3BF-EF0983F75F82}"/>
                  <pc2:cmRplyMk id="{C063BA52-803F-4580-9581-3B6569ADF9CE}"/>
                </pc2:cmRplyMkLst>
              </pc226:cmRplyChg>
            </pc226:cmChg>
          </p:ext>
        </pc:extLst>
      </pc:sldChg>
      <pc:sldChg chg="delSp modSp add del mod addCm">
        <pc:chgData name="김기연" userId="d1822779-7e1c-4a24-b8f6-8af2faa366f0" providerId="ADAL" clId="{ED302F39-AD4F-42C5-84B0-78485085EBF9}" dt="2024-05-16T11:23:30.299" v="7031" actId="2696"/>
        <pc:sldMkLst>
          <pc:docMk/>
          <pc:sldMk cId="214288467" sldId="177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23:28.781" v="7030"/>
              <pc2:cmMkLst xmlns:pc2="http://schemas.microsoft.com/office/powerpoint/2019/9/main/command">
                <pc:docMk/>
                <pc:sldMk cId="214288467" sldId="1777"/>
                <pc2:cmMk id="{CFAD1C3F-C98A-4B83-9E01-8EEE75F35965}"/>
              </pc2:cmMkLst>
            </pc226:cmChg>
          </p:ext>
        </pc:extLst>
      </pc:sldChg>
      <pc:sldChg chg="modSp add ord">
        <pc:chgData name="김기연" userId="d1822779-7e1c-4a24-b8f6-8af2faa366f0" providerId="ADAL" clId="{ED302F39-AD4F-42C5-84B0-78485085EBF9}" dt="2024-05-16T23:11:49.524" v="8244"/>
        <pc:sldMkLst>
          <pc:docMk/>
          <pc:sldMk cId="1166323876" sldId="1777"/>
        </pc:sldMkLst>
      </pc:sldChg>
      <pc:sldChg chg="add del">
        <pc:chgData name="김기연" userId="d1822779-7e1c-4a24-b8f6-8af2faa366f0" providerId="ADAL" clId="{ED302F39-AD4F-42C5-84B0-78485085EBF9}" dt="2024-05-16T11:29:31.422" v="7117" actId="47"/>
        <pc:sldMkLst>
          <pc:docMk/>
          <pc:sldMk cId="1158293414" sldId="1778"/>
        </pc:sldMkLst>
      </pc:sldChg>
      <pc:sldChg chg="modSp add mod modShow modCm">
        <pc:chgData name="김기연" userId="d1822779-7e1c-4a24-b8f6-8af2faa366f0" providerId="ADAL" clId="{ED302F39-AD4F-42C5-84B0-78485085EBF9}" dt="2024-05-17T08:57:05.339" v="11341"/>
        <pc:sldMkLst>
          <pc:docMk/>
          <pc:sldMk cId="2469029318" sldId="17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김기연" userId="d1822779-7e1c-4a24-b8f6-8af2faa366f0" providerId="ADAL" clId="{ED302F39-AD4F-42C5-84B0-78485085EBF9}" dt="2024-05-16T11:34:03.629" v="7169"/>
              <pc2:cmMkLst xmlns:pc2="http://schemas.microsoft.com/office/powerpoint/2019/9/main/command">
                <pc:docMk/>
                <pc:sldMk cId="2469029318" sldId="1778"/>
                <pc2:cmMk id="{FF9AEB4E-34C1-4581-B6C8-E1AC7939D89F}"/>
              </pc2:cmMkLst>
            </pc226:cmChg>
            <pc226:cmChg xmlns:pc226="http://schemas.microsoft.com/office/powerpoint/2022/06/main/command" chg="">
              <pc226:chgData name="김기연" userId="d1822779-7e1c-4a24-b8f6-8af2faa366f0" providerId="ADAL" clId="{ED302F39-AD4F-42C5-84B0-78485085EBF9}" dt="2024-05-17T08:57:05.339" v="11341"/>
              <pc2:cmMkLst xmlns:pc2="http://schemas.microsoft.com/office/powerpoint/2019/9/main/command">
                <pc:docMk/>
                <pc:sldMk cId="2469029318" sldId="1778"/>
                <pc2:cmMk id="{DCF36A5B-2750-4A17-9FE0-61ACB1EBAD46}"/>
              </pc2:cmMkLst>
              <pc226:cmRplyChg chg="add">
                <pc226:chgData name="김기연" userId="d1822779-7e1c-4a24-b8f6-8af2faa366f0" providerId="ADAL" clId="{ED302F39-AD4F-42C5-84B0-78485085EBF9}" dt="2024-05-17T08:57:05.339" v="11341"/>
                <pc2:cmRplyMkLst xmlns:pc2="http://schemas.microsoft.com/office/powerpoint/2019/9/main/command">
                  <pc:docMk/>
                  <pc:sldMk cId="2469029318" sldId="1778"/>
                  <pc2:cmMk id="{DCF36A5B-2750-4A17-9FE0-61ACB1EBAD46}"/>
                  <pc2:cmRplyMk id="{B343C71B-7954-4F92-9D5A-3CDD3AD231CF}"/>
                </pc2:cmRplyMkLst>
              </pc226:cmRplyChg>
            </pc226:cmChg>
          </p:ext>
        </pc:extLst>
      </pc:sldChg>
      <pc:sldChg chg="modSp add mod addCm">
        <pc:chgData name="김기연" userId="d1822779-7e1c-4a24-b8f6-8af2faa366f0" providerId="ADAL" clId="{ED302F39-AD4F-42C5-84B0-78485085EBF9}" dt="2024-05-16T23:05:48.293" v="8212"/>
        <pc:sldMkLst>
          <pc:docMk/>
          <pc:sldMk cId="1645634498" sldId="177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38:05.405" v="7198"/>
              <pc2:cmMkLst xmlns:pc2="http://schemas.microsoft.com/office/powerpoint/2019/9/main/command">
                <pc:docMk/>
                <pc:sldMk cId="1645634498" sldId="1779"/>
                <pc2:cmMk id="{9BF680F6-3FC8-4613-9823-68E4F5C6FDBD}"/>
              </pc2:cmMkLst>
            </pc226:cmChg>
          </p:ext>
        </pc:extLst>
      </pc:sldChg>
      <pc:sldChg chg="addSp delSp modSp add mod addCm">
        <pc:chgData name="김기연" userId="d1822779-7e1c-4a24-b8f6-8af2faa366f0" providerId="ADAL" clId="{ED302F39-AD4F-42C5-84B0-78485085EBF9}" dt="2024-05-16T23:10:14.832" v="8234"/>
        <pc:sldMkLst>
          <pc:docMk/>
          <pc:sldMk cId="2445945809" sldId="178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42:40.658" v="7215"/>
              <pc2:cmMkLst xmlns:pc2="http://schemas.microsoft.com/office/powerpoint/2019/9/main/command">
                <pc:docMk/>
                <pc:sldMk cId="2445945809" sldId="1780"/>
                <pc2:cmMk id="{D55B8F08-777C-46DD-BF11-1E74265EC651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676009036" sldId="1781"/>
        </pc:sldMkLst>
      </pc:sldChg>
      <pc:sldChg chg="modSp">
        <pc:chgData name="김기연" userId="d1822779-7e1c-4a24-b8f6-8af2faa366f0" providerId="ADAL" clId="{ED302F39-AD4F-42C5-84B0-78485085EBF9}" dt="2024-05-16T23:09:20.863" v="8233"/>
        <pc:sldMkLst>
          <pc:docMk/>
          <pc:sldMk cId="2921341666" sldId="1782"/>
        </pc:sldMkLst>
      </pc:sldChg>
      <pc:sldChg chg="modSp">
        <pc:chgData name="김기연" userId="d1822779-7e1c-4a24-b8f6-8af2faa366f0" providerId="ADAL" clId="{ED302F39-AD4F-42C5-84B0-78485085EBF9}" dt="2024-05-16T23:06:00.550" v="8214"/>
        <pc:sldMkLst>
          <pc:docMk/>
          <pc:sldMk cId="2416318332" sldId="1783"/>
        </pc:sldMkLst>
      </pc:sldChg>
      <pc:sldChg chg="addSp delSp modSp add mod ord addCm delCm">
        <pc:chgData name="김기연" userId="d1822779-7e1c-4a24-b8f6-8af2faa366f0" providerId="ADAL" clId="{ED302F39-AD4F-42C5-84B0-78485085EBF9}" dt="2024-05-16T23:03:06.306" v="8198"/>
        <pc:sldMkLst>
          <pc:docMk/>
          <pc:sldMk cId="181732267" sldId="17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58:32.133" v="7443"/>
              <pc2:cmMkLst xmlns:pc2="http://schemas.microsoft.com/office/powerpoint/2019/9/main/command">
                <pc:docMk/>
                <pc:sldMk cId="181732267" sldId="1784"/>
                <pc2:cmMk id="{D06BA650-BBE5-4099-8EBB-8FACC18ECF37}"/>
              </pc2:cmMkLst>
            </pc226:cmChg>
            <pc226:cmChg xmlns:pc226="http://schemas.microsoft.com/office/powerpoint/2022/06/main/command" chg="add del">
              <pc226:chgData name="김기연" userId="d1822779-7e1c-4a24-b8f6-8af2faa366f0" providerId="ADAL" clId="{ED302F39-AD4F-42C5-84B0-78485085EBF9}" dt="2024-05-16T11:57:11.709" v="7381"/>
              <pc2:cmMkLst xmlns:pc2="http://schemas.microsoft.com/office/powerpoint/2019/9/main/command">
                <pc:docMk/>
                <pc:sldMk cId="181732267" sldId="1784"/>
                <pc2:cmMk id="{B500F2E6-F3F4-492B-9303-B51B0073AB80}"/>
              </pc2:cmMkLst>
            </pc226:cmChg>
          </p:ext>
        </pc:extLst>
      </pc:sldChg>
      <pc:sldChg chg="modSp add mod ord addCm">
        <pc:chgData name="김기연" userId="d1822779-7e1c-4a24-b8f6-8af2faa366f0" providerId="ADAL" clId="{ED302F39-AD4F-42C5-84B0-78485085EBF9}" dt="2024-05-16T23:51:09.450" v="8937"/>
        <pc:sldMkLst>
          <pc:docMk/>
          <pc:sldMk cId="2523885910" sldId="17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1:59:14.599" v="7448"/>
              <pc2:cmMkLst xmlns:pc2="http://schemas.microsoft.com/office/powerpoint/2019/9/main/command">
                <pc:docMk/>
                <pc:sldMk cId="2523885910" sldId="1785"/>
                <pc2:cmMk id="{40864112-2238-4230-B59C-DE6E35031B24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5:48.293" v="8212"/>
        <pc:sldMkLst>
          <pc:docMk/>
          <pc:sldMk cId="1839509175" sldId="1786"/>
        </pc:sldMkLst>
      </pc:sldChg>
      <pc:sldChg chg="addSp delSp modSp add mod addCm">
        <pc:chgData name="김기연" userId="d1822779-7e1c-4a24-b8f6-8af2faa366f0" providerId="ADAL" clId="{ED302F39-AD4F-42C5-84B0-78485085EBF9}" dt="2024-05-16T23:51:32.763" v="8960" actId="1035"/>
        <pc:sldMkLst>
          <pc:docMk/>
          <pc:sldMk cId="1700071775" sldId="17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00:59.411" v="7471"/>
              <pc2:cmMkLst xmlns:pc2="http://schemas.microsoft.com/office/powerpoint/2019/9/main/command">
                <pc:docMk/>
                <pc:sldMk cId="1700071775" sldId="1787"/>
                <pc2:cmMk id="{D06D638D-D30D-446F-814A-8E3D38642BB6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4:26.872" v="8202"/>
        <pc:sldMkLst>
          <pc:docMk/>
          <pc:sldMk cId="3346477033" sldId="1788"/>
        </pc:sldMkLst>
      </pc:sldChg>
      <pc:sldChg chg="modSp">
        <pc:chgData name="김기연" userId="d1822779-7e1c-4a24-b8f6-8af2faa366f0" providerId="ADAL" clId="{ED302F39-AD4F-42C5-84B0-78485085EBF9}" dt="2024-05-16T23:10:14.832" v="8234"/>
        <pc:sldMkLst>
          <pc:docMk/>
          <pc:sldMk cId="3039515189" sldId="1789"/>
        </pc:sldMkLst>
      </pc:sldChg>
      <pc:sldChg chg="addSp delSp modSp add mod ord addCm">
        <pc:chgData name="김기연" userId="d1822779-7e1c-4a24-b8f6-8af2faa366f0" providerId="ADAL" clId="{ED302F39-AD4F-42C5-84B0-78485085EBF9}" dt="2024-05-16T12:11:47.790" v="7533"/>
        <pc:sldMkLst>
          <pc:docMk/>
          <pc:sldMk cId="2554801592" sldId="179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11:42.554" v="7529"/>
              <pc2:cmMkLst xmlns:pc2="http://schemas.microsoft.com/office/powerpoint/2019/9/main/command">
                <pc:docMk/>
                <pc:sldMk cId="2554801592" sldId="1790"/>
                <pc2:cmMk id="{F4C7B7BF-969C-4C63-BF97-D4110AFC2100}"/>
              </pc2:cmMkLst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7T14:25:29.106" v="15102"/>
        <pc:sldMkLst>
          <pc:docMk/>
          <pc:sldMk cId="2752346882" sldId="1791"/>
        </pc:sldMkLst>
      </pc:sldChg>
      <pc:sldChg chg="add del">
        <pc:chgData name="김기연" userId="d1822779-7e1c-4a24-b8f6-8af2faa366f0" providerId="ADAL" clId="{ED302F39-AD4F-42C5-84B0-78485085EBF9}" dt="2024-05-16T12:15:35.011" v="7598" actId="2696"/>
        <pc:sldMkLst>
          <pc:docMk/>
          <pc:sldMk cId="3168365380" sldId="1792"/>
        </pc:sldMkLst>
      </pc:sldChg>
      <pc:sldChg chg="delSp modSp add mod addCm modCm">
        <pc:chgData name="김기연" userId="d1822779-7e1c-4a24-b8f6-8af2faa366f0" providerId="ADAL" clId="{ED302F39-AD4F-42C5-84B0-78485085EBF9}" dt="2024-05-17T14:25:27.039" v="15101"/>
        <pc:sldMkLst>
          <pc:docMk/>
          <pc:sldMk cId="3777684166" sldId="17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6T12:17:27.245" v="7622"/>
              <pc2:cmMkLst xmlns:pc2="http://schemas.microsoft.com/office/powerpoint/2019/9/main/command">
                <pc:docMk/>
                <pc:sldMk cId="3777684166" sldId="1792"/>
                <pc2:cmMk id="{241E886A-368E-4C0F-878D-5C1036C93871}"/>
              </pc2:cmMkLst>
              <pc226:cmRplyChg chg="add">
                <pc226:chgData name="김기연" userId="d1822779-7e1c-4a24-b8f6-8af2faa366f0" providerId="ADAL" clId="{ED302F39-AD4F-42C5-84B0-78485085EBF9}" dt="2024-05-16T12:17:27.245" v="7622"/>
                <pc2:cmRplyMkLst xmlns:pc2="http://schemas.microsoft.com/office/powerpoint/2019/9/main/command">
                  <pc:docMk/>
                  <pc:sldMk cId="3777684166" sldId="1792"/>
                  <pc2:cmMk id="{241E886A-368E-4C0F-878D-5C1036C93871}"/>
                  <pc2:cmRplyMk id="{1C535CDC-5FF4-4DF1-9AA9-B7EEC9E191DA}"/>
                </pc2:cmRplyMkLst>
              </pc226:cmRplyChg>
            </pc226:cmChg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17:56.866" v="7623"/>
              <pc2:cmMkLst xmlns:pc2="http://schemas.microsoft.com/office/powerpoint/2019/9/main/command">
                <pc:docMk/>
                <pc:sldMk cId="3777684166" sldId="1792"/>
                <pc2:cmMk id="{2456C587-8424-45B6-8B96-71098ED0CAF6}"/>
              </pc2:cmMkLst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7T00:31:42.470" v="8977" actId="20577"/>
        <pc:sldMkLst>
          <pc:docMk/>
          <pc:sldMk cId="449177051" sldId="1793"/>
        </pc:sldMkLst>
      </pc:sldChg>
      <pc:sldChg chg="modSp mod">
        <pc:chgData name="김기연" userId="d1822779-7e1c-4a24-b8f6-8af2faa366f0" providerId="ADAL" clId="{ED302F39-AD4F-42C5-84B0-78485085EBF9}" dt="2024-05-17T00:31:31.025" v="8967"/>
        <pc:sldMkLst>
          <pc:docMk/>
          <pc:sldMk cId="4166815430" sldId="1794"/>
        </pc:sldMkLst>
      </pc:sldChg>
      <pc:sldChg chg="addSp delSp modSp add mod addCm">
        <pc:chgData name="김기연" userId="d1822779-7e1c-4a24-b8f6-8af2faa366f0" providerId="ADAL" clId="{ED302F39-AD4F-42C5-84B0-78485085EBF9}" dt="2024-05-16T23:09:20.863" v="8233"/>
        <pc:sldMkLst>
          <pc:docMk/>
          <pc:sldMk cId="2823196325" sldId="17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23:07.703" v="7676"/>
              <pc2:cmMkLst xmlns:pc2="http://schemas.microsoft.com/office/powerpoint/2019/9/main/command">
                <pc:docMk/>
                <pc:sldMk cId="2823196325" sldId="1795"/>
                <pc2:cmMk id="{EDDC8632-C771-46F9-8765-5E2A8152AC86}"/>
              </pc2:cmMkLst>
            </pc226:cmChg>
          </p:ext>
        </pc:extLst>
      </pc:sldChg>
      <pc:sldChg chg="addSp delSp modSp add mod addCm">
        <pc:chgData name="김기연" userId="d1822779-7e1c-4a24-b8f6-8af2faa366f0" providerId="ADAL" clId="{ED302F39-AD4F-42C5-84B0-78485085EBF9}" dt="2024-05-16T23:09:20.863" v="8233"/>
        <pc:sldMkLst>
          <pc:docMk/>
          <pc:sldMk cId="1807644495" sldId="17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24:42.605" v="7712"/>
              <pc2:cmMkLst xmlns:pc2="http://schemas.microsoft.com/office/powerpoint/2019/9/main/command">
                <pc:docMk/>
                <pc:sldMk cId="1807644495" sldId="1796"/>
                <pc2:cmMk id="{97C00C36-E160-4604-A7A2-97C61473F21E}"/>
              </pc2:cmMkLst>
            </pc226:cmChg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25:01.899" v="7713"/>
              <pc2:cmMkLst xmlns:pc2="http://schemas.microsoft.com/office/powerpoint/2019/9/main/command">
                <pc:docMk/>
                <pc:sldMk cId="1807644495" sldId="1796"/>
                <pc2:cmMk id="{BB0E2F39-658A-4E52-8550-E8C8B5F3D4C2}"/>
              </pc2:cmMkLst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9:20.863" v="8233"/>
        <pc:sldMkLst>
          <pc:docMk/>
          <pc:sldMk cId="2807104393" sldId="1797"/>
        </pc:sldMkLst>
      </pc:sldChg>
      <pc:sldChg chg="addSp modSp new mod ord addCm">
        <pc:chgData name="김기연" userId="d1822779-7e1c-4a24-b8f6-8af2faa366f0" providerId="ADAL" clId="{ED302F39-AD4F-42C5-84B0-78485085EBF9}" dt="2024-05-17T14:26:00.512" v="15107"/>
        <pc:sldMkLst>
          <pc:docMk/>
          <pc:sldMk cId="1494573909" sldId="17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32:51.354" v="7760"/>
              <pc2:cmMkLst xmlns:pc2="http://schemas.microsoft.com/office/powerpoint/2019/9/main/command">
                <pc:docMk/>
                <pc:sldMk cId="1494573909" sldId="1799"/>
                <pc2:cmMk id="{75B80995-3127-4D01-ABFD-6828EFBEB875}"/>
              </pc2:cmMkLst>
            </pc226:cmChg>
          </p:ext>
        </pc:extLst>
      </pc:sldChg>
      <pc:sldChg chg="addSp modSp new mod addCm">
        <pc:chgData name="김기연" userId="d1822779-7e1c-4a24-b8f6-8af2faa366f0" providerId="ADAL" clId="{ED302F39-AD4F-42C5-84B0-78485085EBF9}" dt="2024-05-17T14:23:36.440" v="15100" actId="6549"/>
        <pc:sldMkLst>
          <pc:docMk/>
          <pc:sldMk cId="3542464464" sldId="180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34:03.751" v="7806"/>
              <pc2:cmMkLst xmlns:pc2="http://schemas.microsoft.com/office/powerpoint/2019/9/main/command">
                <pc:docMk/>
                <pc:sldMk cId="3542464464" sldId="1800"/>
                <pc2:cmMk id="{185C900A-AE77-4977-864F-719370D0E04A}"/>
              </pc2:cmMkLst>
            </pc226:cmChg>
          </p:ext>
        </pc:extLst>
      </pc:sldChg>
      <pc:sldChg chg="addSp delSp modSp add mod addCm">
        <pc:chgData name="김기연" userId="d1822779-7e1c-4a24-b8f6-8af2faa366f0" providerId="ADAL" clId="{ED302F39-AD4F-42C5-84B0-78485085EBF9}" dt="2024-05-16T23:06:14.769" v="8216"/>
        <pc:sldMkLst>
          <pc:docMk/>
          <pc:sldMk cId="473972537" sldId="180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6T12:37:24.805" v="7891"/>
              <pc2:cmMkLst xmlns:pc2="http://schemas.microsoft.com/office/powerpoint/2019/9/main/command">
                <pc:docMk/>
                <pc:sldMk cId="473972537" sldId="1801"/>
                <pc2:cmMk id="{68D36E5B-E388-42A3-A19B-BB09953D7E7E}"/>
              </pc2:cmMkLst>
            </pc226:cmChg>
          </p:ext>
        </pc:extLst>
      </pc:sldChg>
      <pc:sldChg chg="addSp delSp modSp add mod ord addCm modCm">
        <pc:chgData name="김기연" userId="d1822779-7e1c-4a24-b8f6-8af2faa366f0" providerId="ADAL" clId="{ED302F39-AD4F-42C5-84B0-78485085EBF9}" dt="2024-05-17T14:26:04.703" v="15109"/>
        <pc:sldMkLst>
          <pc:docMk/>
          <pc:sldMk cId="1966002489" sldId="180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김기연" userId="d1822779-7e1c-4a24-b8f6-8af2faa366f0" providerId="ADAL" clId="{ED302F39-AD4F-42C5-84B0-78485085EBF9}" dt="2024-05-17T14:08:01.421" v="14993"/>
              <pc2:cmMkLst xmlns:pc2="http://schemas.microsoft.com/office/powerpoint/2019/9/main/command">
                <pc:docMk/>
                <pc:sldMk cId="1966002489" sldId="1802"/>
                <pc2:cmMk id="{C6DBE111-A80A-4AB8-8D75-F2AA371E80A7}"/>
              </pc2:cmMkLst>
              <pc226:cmRplyChg chg="add">
                <pc226:chgData name="김기연" userId="d1822779-7e1c-4a24-b8f6-8af2faa366f0" providerId="ADAL" clId="{ED302F39-AD4F-42C5-84B0-78485085EBF9}" dt="2024-05-17T10:50:57.028" v="12412"/>
                <pc2:cmRplyMkLst xmlns:pc2="http://schemas.microsoft.com/office/powerpoint/2019/9/main/command">
                  <pc:docMk/>
                  <pc:sldMk cId="1966002489" sldId="1802"/>
                  <pc2:cmMk id="{C6DBE111-A80A-4AB8-8D75-F2AA371E80A7}"/>
                  <pc2:cmRplyMk id="{190BECAD-8189-4DB5-A6DE-E3A425D9A957}"/>
                </pc2:cmRplyMkLst>
              </pc226:cmRplyChg>
            </pc226:cmChg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7T11:00:36.105" v="12736"/>
              <pc2:cmMkLst xmlns:pc2="http://schemas.microsoft.com/office/powerpoint/2019/9/main/command">
                <pc:docMk/>
                <pc:sldMk cId="1966002489" sldId="1802"/>
                <pc2:cmMk id="{98ED4F2B-D3FE-47C4-A644-0EA26F1DE95A}"/>
              </pc2:cmMkLst>
              <pc226:cmRplyChg chg="add">
                <pc226:chgData name="김기연" userId="d1822779-7e1c-4a24-b8f6-8af2faa366f0" providerId="ADAL" clId="{ED302F39-AD4F-42C5-84B0-78485085EBF9}" dt="2024-05-16T12:41:12.628" v="7916"/>
                <pc2:cmRplyMkLst xmlns:pc2="http://schemas.microsoft.com/office/powerpoint/2019/9/main/command">
                  <pc:docMk/>
                  <pc:sldMk cId="1966002489" sldId="1802"/>
                  <pc2:cmMk id="{98ED4F2B-D3FE-47C4-A644-0EA26F1DE95A}"/>
                  <pc2:cmRplyMk id="{ED71CC23-CFE0-45B4-B14E-2EC02F1701D5}"/>
                </pc2:cmRplyMkLst>
              </pc226:cmRplyChg>
            </pc226:cmChg>
          </p:ext>
        </pc:extLst>
      </pc:sldChg>
      <pc:sldChg chg="modSp">
        <pc:chgData name="김기연" userId="d1822779-7e1c-4a24-b8f6-8af2faa366f0" providerId="ADAL" clId="{ED302F39-AD4F-42C5-84B0-78485085EBF9}" dt="2024-05-16T23:05:48.293" v="8212"/>
        <pc:sldMkLst>
          <pc:docMk/>
          <pc:sldMk cId="1073205120" sldId="1803"/>
        </pc:sldMkLst>
      </pc:sldChg>
      <pc:sldChg chg="modSp">
        <pc:chgData name="김기연" userId="d1822779-7e1c-4a24-b8f6-8af2faa366f0" providerId="ADAL" clId="{ED302F39-AD4F-42C5-84B0-78485085EBF9}" dt="2024-05-16T23:09:20.863" v="8233"/>
        <pc:sldMkLst>
          <pc:docMk/>
          <pc:sldMk cId="2181977230" sldId="1804"/>
        </pc:sldMkLst>
      </pc:sldChg>
      <pc:sldChg chg="addSp delSp modSp add mod ord">
        <pc:chgData name="김기연" userId="d1822779-7e1c-4a24-b8f6-8af2faa366f0" providerId="ADAL" clId="{ED302F39-AD4F-42C5-84B0-78485085EBF9}" dt="2024-05-17T01:43:34.147" v="8983"/>
        <pc:sldMkLst>
          <pc:docMk/>
          <pc:sldMk cId="1758498737" sldId="1805"/>
        </pc:sldMkLst>
      </pc:sldChg>
      <pc:sldChg chg="addSp modSp add mod">
        <pc:chgData name="김기연" userId="d1822779-7e1c-4a24-b8f6-8af2faa366f0" providerId="ADAL" clId="{ED302F39-AD4F-42C5-84B0-78485085EBF9}" dt="2024-05-16T23:05:48.293" v="8212"/>
        <pc:sldMkLst>
          <pc:docMk/>
          <pc:sldMk cId="1418708313" sldId="1806"/>
        </pc:sldMkLst>
      </pc:sldChg>
      <pc:sldChg chg="modSp mod">
        <pc:chgData name="김기연" userId="d1822779-7e1c-4a24-b8f6-8af2faa366f0" providerId="ADAL" clId="{ED302F39-AD4F-42C5-84B0-78485085EBF9}" dt="2024-05-17T10:26:22.819" v="11496" actId="20577"/>
        <pc:sldMkLst>
          <pc:docMk/>
          <pc:sldMk cId="1931104961" sldId="1807"/>
        </pc:sldMkLst>
      </pc:sldChg>
      <pc:sldChg chg="addSp delSp modSp add mod addCm modCm">
        <pc:chgData name="김기연" userId="d1822779-7e1c-4a24-b8f6-8af2faa366f0" providerId="ADAL" clId="{ED302F39-AD4F-42C5-84B0-78485085EBF9}" dt="2024-05-17T11:00:07.466" v="12734"/>
        <pc:sldMkLst>
          <pc:docMk/>
          <pc:sldMk cId="2630136141" sldId="180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7T11:00:07.466" v="12734"/>
              <pc2:cmMkLst xmlns:pc2="http://schemas.microsoft.com/office/powerpoint/2019/9/main/command">
                <pc:docMk/>
                <pc:sldMk cId="2630136141" sldId="1808"/>
                <pc2:cmMk id="{5496C40F-73AA-4989-95BF-E942AE72EB55}"/>
              </pc2:cmMkLst>
            </pc226:cmChg>
          </p:ext>
        </pc:extLst>
      </pc:sldChg>
      <pc:sldChg chg="addSp delSp modSp add mod addCm modCm">
        <pc:chgData name="김기연" userId="d1822779-7e1c-4a24-b8f6-8af2faa366f0" providerId="ADAL" clId="{ED302F39-AD4F-42C5-84B0-78485085EBF9}" dt="2024-05-17T11:00:15.285" v="12735"/>
        <pc:sldMkLst>
          <pc:docMk/>
          <pc:sldMk cId="3251905846" sldId="18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김기연" userId="d1822779-7e1c-4a24-b8f6-8af2faa366f0" providerId="ADAL" clId="{ED302F39-AD4F-42C5-84B0-78485085EBF9}" dt="2024-05-17T11:00:15.285" v="12735"/>
              <pc2:cmMkLst xmlns:pc2="http://schemas.microsoft.com/office/powerpoint/2019/9/main/command">
                <pc:docMk/>
                <pc:sldMk cId="3251905846" sldId="1809"/>
                <pc2:cmMk id="{D3CCAE7F-16C7-4CEC-A4D4-1241871D9732}"/>
              </pc2:cmMkLst>
            </pc226:cmChg>
          </p:ext>
        </pc:extLst>
      </pc:sldChg>
      <pc:sldChg chg="addSp delSp modSp add mod">
        <pc:chgData name="김기연" userId="d1822779-7e1c-4a24-b8f6-8af2faa366f0" providerId="ADAL" clId="{ED302F39-AD4F-42C5-84B0-78485085EBF9}" dt="2024-05-17T08:04:28.057" v="9806" actId="14100"/>
        <pc:sldMkLst>
          <pc:docMk/>
          <pc:sldMk cId="49275009" sldId="1811"/>
        </pc:sldMkLst>
      </pc:sldChg>
      <pc:sldChg chg="addSp delSp modSp add mod ord">
        <pc:chgData name="김기연" userId="d1822779-7e1c-4a24-b8f6-8af2faa366f0" providerId="ADAL" clId="{ED302F39-AD4F-42C5-84B0-78485085EBF9}" dt="2024-05-17T08:07:16.379" v="9913" actId="20577"/>
        <pc:sldMkLst>
          <pc:docMk/>
          <pc:sldMk cId="3207583552" sldId="1812"/>
        </pc:sldMkLst>
      </pc:sldChg>
      <pc:sldChg chg="addSp delSp modSp new del mod modClrScheme chgLayout">
        <pc:chgData name="김기연" userId="d1822779-7e1c-4a24-b8f6-8af2faa366f0" providerId="ADAL" clId="{ED302F39-AD4F-42C5-84B0-78485085EBF9}" dt="2024-05-17T08:50:47.444" v="11336" actId="47"/>
        <pc:sldMkLst>
          <pc:docMk/>
          <pc:sldMk cId="673817675" sldId="1813"/>
        </pc:sldMkLst>
      </pc:sldChg>
      <pc:sldChg chg="addSp delSp modSp add mod">
        <pc:chgData name="김기연" userId="d1822779-7e1c-4a24-b8f6-8af2faa366f0" providerId="ADAL" clId="{ED302F39-AD4F-42C5-84B0-78485085EBF9}" dt="2024-05-17T08:02:00.582" v="9562" actId="478"/>
        <pc:sldMkLst>
          <pc:docMk/>
          <pc:sldMk cId="939744776" sldId="1814"/>
        </pc:sldMkLst>
      </pc:sldChg>
      <pc:sldChg chg="addSp modSp add mod ord">
        <pc:chgData name="김기연" userId="d1822779-7e1c-4a24-b8f6-8af2faa366f0" providerId="ADAL" clId="{ED302F39-AD4F-42C5-84B0-78485085EBF9}" dt="2024-05-17T08:04:15.198" v="9796" actId="20577"/>
        <pc:sldMkLst>
          <pc:docMk/>
          <pc:sldMk cId="1196763435" sldId="1815"/>
        </pc:sldMkLst>
      </pc:sldChg>
      <pc:sldChg chg="delSp modSp add del mod">
        <pc:chgData name="김기연" userId="d1822779-7e1c-4a24-b8f6-8af2faa366f0" providerId="ADAL" clId="{ED302F39-AD4F-42C5-84B0-78485085EBF9}" dt="2024-05-17T07:58:53.719" v="9266" actId="47"/>
        <pc:sldMkLst>
          <pc:docMk/>
          <pc:sldMk cId="3502253995" sldId="1816"/>
        </pc:sldMkLst>
      </pc:sldChg>
      <pc:sldChg chg="add del">
        <pc:chgData name="김기연" userId="d1822779-7e1c-4a24-b8f6-8af2faa366f0" providerId="ADAL" clId="{ED302F39-AD4F-42C5-84B0-78485085EBF9}" dt="2024-05-17T08:44:53.918" v="11204" actId="47"/>
        <pc:sldMkLst>
          <pc:docMk/>
          <pc:sldMk cId="611317361" sldId="1817"/>
        </pc:sldMkLst>
      </pc:sldChg>
      <pc:sldChg chg="addSp delSp modSp add mod">
        <pc:chgData name="김기연" userId="d1822779-7e1c-4a24-b8f6-8af2faa366f0" providerId="ADAL" clId="{ED302F39-AD4F-42C5-84B0-78485085EBF9}" dt="2024-05-17T08:09:21.292" v="10305"/>
        <pc:sldMkLst>
          <pc:docMk/>
          <pc:sldMk cId="1926940662" sldId="1818"/>
        </pc:sldMkLst>
      </pc:sldChg>
      <pc:sldChg chg="addSp delSp modSp add mod">
        <pc:chgData name="김기연" userId="d1822779-7e1c-4a24-b8f6-8af2faa366f0" providerId="ADAL" clId="{ED302F39-AD4F-42C5-84B0-78485085EBF9}" dt="2024-05-17T08:11:07.503" v="10434" actId="20577"/>
        <pc:sldMkLst>
          <pc:docMk/>
          <pc:sldMk cId="1371393880" sldId="1819"/>
        </pc:sldMkLst>
      </pc:sldChg>
      <pc:sldChg chg="add del">
        <pc:chgData name="김기연" userId="d1822779-7e1c-4a24-b8f6-8af2faa366f0" providerId="ADAL" clId="{ED302F39-AD4F-42C5-84B0-78485085EBF9}" dt="2024-05-17T08:09:43.128" v="10317" actId="47"/>
        <pc:sldMkLst>
          <pc:docMk/>
          <pc:sldMk cId="96635579" sldId="1820"/>
        </pc:sldMkLst>
      </pc:sldChg>
      <pc:sldChg chg="addSp delSp modSp add mod ord">
        <pc:chgData name="김기연" userId="d1822779-7e1c-4a24-b8f6-8af2faa366f0" providerId="ADAL" clId="{ED302F39-AD4F-42C5-84B0-78485085EBF9}" dt="2024-05-17T08:03:55.221" v="9790" actId="1035"/>
        <pc:sldMkLst>
          <pc:docMk/>
          <pc:sldMk cId="1868683909" sldId="1821"/>
        </pc:sldMkLst>
      </pc:sldChg>
      <pc:sldChg chg="modSp add mod">
        <pc:chgData name="김기연" userId="d1822779-7e1c-4a24-b8f6-8af2faa366f0" providerId="ADAL" clId="{ED302F39-AD4F-42C5-84B0-78485085EBF9}" dt="2024-05-17T08:06:09.529" v="9872" actId="20577"/>
        <pc:sldMkLst>
          <pc:docMk/>
          <pc:sldMk cId="3935738722" sldId="1822"/>
        </pc:sldMkLst>
      </pc:sldChg>
      <pc:sldChg chg="modSp add mod">
        <pc:chgData name="김기연" userId="d1822779-7e1c-4a24-b8f6-8af2faa366f0" providerId="ADAL" clId="{ED302F39-AD4F-42C5-84B0-78485085EBF9}" dt="2024-05-17T08:10:16.793" v="10376" actId="1035"/>
        <pc:sldMkLst>
          <pc:docMk/>
          <pc:sldMk cId="483709987" sldId="1823"/>
        </pc:sldMkLst>
      </pc:sldChg>
      <pc:sldChg chg="addSp delSp modSp add mod ord">
        <pc:chgData name="김기연" userId="d1822779-7e1c-4a24-b8f6-8af2faa366f0" providerId="ADAL" clId="{ED302F39-AD4F-42C5-84B0-78485085EBF9}" dt="2024-05-17T11:05:40.108" v="12811" actId="1036"/>
        <pc:sldMkLst>
          <pc:docMk/>
          <pc:sldMk cId="3820130459" sldId="1824"/>
        </pc:sldMkLst>
      </pc:sldChg>
      <pc:sldChg chg="modSp add del mod">
        <pc:chgData name="김기연" userId="d1822779-7e1c-4a24-b8f6-8af2faa366f0" providerId="ADAL" clId="{ED302F39-AD4F-42C5-84B0-78485085EBF9}" dt="2024-05-17T08:15:00.139" v="10559" actId="47"/>
        <pc:sldMkLst>
          <pc:docMk/>
          <pc:sldMk cId="467712398" sldId="1825"/>
        </pc:sldMkLst>
      </pc:sldChg>
      <pc:sldChg chg="addSp delSp modSp add mod">
        <pc:chgData name="김기연" userId="d1822779-7e1c-4a24-b8f6-8af2faa366f0" providerId="ADAL" clId="{ED302F39-AD4F-42C5-84B0-78485085EBF9}" dt="2024-05-17T08:44:35.449" v="11203" actId="20577"/>
        <pc:sldMkLst>
          <pc:docMk/>
          <pc:sldMk cId="2210484490" sldId="1825"/>
        </pc:sldMkLst>
      </pc:sldChg>
      <pc:sldChg chg="addSp delSp modSp add mod ord">
        <pc:chgData name="김기연" userId="d1822779-7e1c-4a24-b8f6-8af2faa366f0" providerId="ADAL" clId="{ED302F39-AD4F-42C5-84B0-78485085EBF9}" dt="2024-05-17T08:45:27.438" v="11335"/>
        <pc:sldMkLst>
          <pc:docMk/>
          <pc:sldMk cId="6452143" sldId="1826"/>
        </pc:sldMkLst>
      </pc:sldChg>
      <pc:sldChg chg="add del">
        <pc:chgData name="김기연" userId="d1822779-7e1c-4a24-b8f6-8af2faa366f0" providerId="ADAL" clId="{ED302F39-AD4F-42C5-84B0-78485085EBF9}" dt="2024-05-17T08:23:26.346" v="11042" actId="2696"/>
        <pc:sldMkLst>
          <pc:docMk/>
          <pc:sldMk cId="1629766130" sldId="1827"/>
        </pc:sldMkLst>
      </pc:sldChg>
      <pc:sldChg chg="delSp modSp add mod">
        <pc:chgData name="김기연" userId="d1822779-7e1c-4a24-b8f6-8af2faa366f0" providerId="ADAL" clId="{ED302F39-AD4F-42C5-84B0-78485085EBF9}" dt="2024-05-17T08:24:40.482" v="11060" actId="20577"/>
        <pc:sldMkLst>
          <pc:docMk/>
          <pc:sldMk cId="4025541289" sldId="1827"/>
        </pc:sldMkLst>
      </pc:sldChg>
      <pc:sldChg chg="addCm">
        <pc:chgData name="김기연" userId="d1822779-7e1c-4a24-b8f6-8af2faa366f0" providerId="ADAL" clId="{ED302F39-AD4F-42C5-84B0-78485085EBF9}" dt="2024-05-17T11:03:19.761" v="12741"/>
        <pc:sldMkLst>
          <pc:docMk/>
          <pc:sldMk cId="3949819492" sldId="18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7T11:03:19.761" v="12741"/>
              <pc2:cmMkLst xmlns:pc2="http://schemas.microsoft.com/office/powerpoint/2019/9/main/command">
                <pc:docMk/>
                <pc:sldMk cId="3949819492" sldId="1828"/>
                <pc2:cmMk id="{C446E9E6-5DF3-41C9-A2D6-8121A4BC1791}"/>
              </pc2:cmMkLst>
            </pc226:cmChg>
          </p:ext>
        </pc:extLst>
      </pc:sldChg>
      <pc:sldChg chg="mod modShow">
        <pc:chgData name="김기연" userId="d1822779-7e1c-4a24-b8f6-8af2faa366f0" providerId="ADAL" clId="{ED302F39-AD4F-42C5-84B0-78485085EBF9}" dt="2024-05-17T14:21:32.065" v="15090" actId="729"/>
        <pc:sldMkLst>
          <pc:docMk/>
          <pc:sldMk cId="3712923162" sldId="1833"/>
        </pc:sldMkLst>
      </pc:sldChg>
      <pc:sldChg chg="mod ord modShow">
        <pc:chgData name="김기연" userId="d1822779-7e1c-4a24-b8f6-8af2faa366f0" providerId="ADAL" clId="{ED302F39-AD4F-42C5-84B0-78485085EBF9}" dt="2024-05-17T14:21:38.443" v="15093" actId="729"/>
        <pc:sldMkLst>
          <pc:docMk/>
          <pc:sldMk cId="415880470" sldId="1834"/>
        </pc:sldMkLst>
      </pc:sldChg>
      <pc:sldChg chg="mod modShow addCm">
        <pc:chgData name="김기연" userId="d1822779-7e1c-4a24-b8f6-8af2faa366f0" providerId="ADAL" clId="{ED302F39-AD4F-42C5-84B0-78485085EBF9}" dt="2024-05-17T11:02:46.127" v="12740"/>
        <pc:sldMkLst>
          <pc:docMk/>
          <pc:sldMk cId="236750934" sldId="183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7T11:02:46.127" v="12740"/>
              <pc2:cmMkLst xmlns:pc2="http://schemas.microsoft.com/office/powerpoint/2019/9/main/command">
                <pc:docMk/>
                <pc:sldMk cId="236750934" sldId="1835"/>
                <pc2:cmMk id="{709901FC-670F-48B0-8632-CC75B91243C1}"/>
              </pc2:cmMkLst>
            </pc226:cmChg>
          </p:ext>
        </pc:extLst>
      </pc:sldChg>
      <pc:sldChg chg="add">
        <pc:chgData name="김기연" userId="d1822779-7e1c-4a24-b8f6-8af2faa366f0" providerId="ADAL" clId="{ED302F39-AD4F-42C5-84B0-78485085EBF9}" dt="2024-05-17T09:09:52.717" v="11347" actId="2890"/>
        <pc:sldMkLst>
          <pc:docMk/>
          <pc:sldMk cId="2050390486" sldId="1836"/>
        </pc:sldMkLst>
      </pc:sldChg>
      <pc:sldChg chg="addSp delSp modSp add del mod">
        <pc:chgData name="김기연" userId="d1822779-7e1c-4a24-b8f6-8af2faa366f0" providerId="ADAL" clId="{ED302F39-AD4F-42C5-84B0-78485085EBF9}" dt="2024-05-17T09:15:47.225" v="11476" actId="47"/>
        <pc:sldMkLst>
          <pc:docMk/>
          <pc:sldMk cId="2250495971" sldId="1837"/>
        </pc:sldMkLst>
      </pc:sldChg>
      <pc:sldChg chg="add del">
        <pc:chgData name="김기연" userId="d1822779-7e1c-4a24-b8f6-8af2faa366f0" providerId="ADAL" clId="{ED302F39-AD4F-42C5-84B0-78485085EBF9}" dt="2024-05-17T10:28:57.451" v="11554" actId="47"/>
        <pc:sldMkLst>
          <pc:docMk/>
          <pc:sldMk cId="210334459" sldId="1838"/>
        </pc:sldMkLst>
      </pc:sldChg>
      <pc:sldChg chg="modSp del mod modShow addCm">
        <pc:chgData name="김기연" userId="d1822779-7e1c-4a24-b8f6-8af2faa366f0" providerId="ADAL" clId="{ED302F39-AD4F-42C5-84B0-78485085EBF9}" dt="2024-05-17T14:23:03.879" v="15096" actId="47"/>
        <pc:sldMkLst>
          <pc:docMk/>
          <pc:sldMk cId="1166903470" sldId="18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김기연" userId="d1822779-7e1c-4a24-b8f6-8af2faa366f0" providerId="ADAL" clId="{ED302F39-AD4F-42C5-84B0-78485085EBF9}" dt="2024-05-17T11:04:54.801" v="12743"/>
              <pc2:cmMkLst xmlns:pc2="http://schemas.microsoft.com/office/powerpoint/2019/9/main/command">
                <pc:docMk/>
                <pc:sldMk cId="1166903470" sldId="1839"/>
                <pc2:cmMk id="{9DBA5B5A-2CB3-422F-930B-B615F98FB155}"/>
              </pc2:cmMkLst>
            </pc226:cmChg>
          </p:ext>
        </pc:extLst>
      </pc:sldChg>
      <pc:sldChg chg="mod modShow">
        <pc:chgData name="김기연" userId="d1822779-7e1c-4a24-b8f6-8af2faa366f0" providerId="ADAL" clId="{ED302F39-AD4F-42C5-84B0-78485085EBF9}" dt="2024-05-17T14:21:34.290" v="15091" actId="729"/>
        <pc:sldMkLst>
          <pc:docMk/>
          <pc:sldMk cId="1493172563" sldId="1840"/>
        </pc:sldMkLst>
      </pc:sldChg>
      <pc:sldChg chg="addSp delSp modSp add mod ord">
        <pc:chgData name="김기연" userId="d1822779-7e1c-4a24-b8f6-8af2faa366f0" providerId="ADAL" clId="{ED302F39-AD4F-42C5-84B0-78485085EBF9}" dt="2024-05-17T10:53:10.572" v="12580" actId="6549"/>
        <pc:sldMkLst>
          <pc:docMk/>
          <pc:sldMk cId="878379339" sldId="1843"/>
        </pc:sldMkLst>
      </pc:sldChg>
      <pc:sldChg chg="modCm">
        <pc:chgData name="김기연" userId="d1822779-7e1c-4a24-b8f6-8af2faa366f0" providerId="ADAL" clId="{ED302F39-AD4F-42C5-84B0-78485085EBF9}" dt="2024-05-17T11:36:36.705" v="14595"/>
        <pc:sldMkLst>
          <pc:docMk/>
          <pc:sldMk cId="1184706899" sldId="184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김기연" userId="d1822779-7e1c-4a24-b8f6-8af2faa366f0" providerId="ADAL" clId="{ED302F39-AD4F-42C5-84B0-78485085EBF9}" dt="2024-05-17T11:36:36.705" v="14595"/>
              <pc2:cmMkLst xmlns:pc2="http://schemas.microsoft.com/office/powerpoint/2019/9/main/command">
                <pc:docMk/>
                <pc:sldMk cId="1184706899" sldId="1845"/>
                <pc2:cmMk id="{C26FAFD6-93DB-4022-9B34-DBAA1836934B}"/>
              </pc2:cmMkLst>
              <pc226:cmRplyChg chg="add">
                <pc226:chgData name="김기연" userId="d1822779-7e1c-4a24-b8f6-8af2faa366f0" providerId="ADAL" clId="{ED302F39-AD4F-42C5-84B0-78485085EBF9}" dt="2024-05-17T11:36:36.705" v="14595"/>
                <pc2:cmRplyMkLst xmlns:pc2="http://schemas.microsoft.com/office/powerpoint/2019/9/main/command">
                  <pc:docMk/>
                  <pc:sldMk cId="1184706899" sldId="1845"/>
                  <pc2:cmMk id="{C26FAFD6-93DB-4022-9B34-DBAA1836934B}"/>
                  <pc2:cmRplyMk id="{7E50FA3B-AA30-4B9A-832F-E14347AFAFEC}"/>
                </pc2:cmRplyMkLst>
              </pc226:cmRplyChg>
            </pc226:cmChg>
          </p:ext>
        </pc:extLst>
      </pc:sldChg>
      <pc:sldChg chg="addSp delSp modSp add mod ord">
        <pc:chgData name="김기연" userId="d1822779-7e1c-4a24-b8f6-8af2faa366f0" providerId="ADAL" clId="{ED302F39-AD4F-42C5-84B0-78485085EBF9}" dt="2024-05-17T10:57:16.008" v="12729"/>
        <pc:sldMkLst>
          <pc:docMk/>
          <pc:sldMk cId="3649558187" sldId="1846"/>
        </pc:sldMkLst>
      </pc:sldChg>
      <pc:sldChg chg="addSp modSp add del">
        <pc:chgData name="김기연" userId="d1822779-7e1c-4a24-b8f6-8af2faa366f0" providerId="ADAL" clId="{ED302F39-AD4F-42C5-84B0-78485085EBF9}" dt="2024-05-17T10:57:20.821" v="12730" actId="47"/>
        <pc:sldMkLst>
          <pc:docMk/>
          <pc:sldMk cId="2712755411" sldId="1848"/>
        </pc:sldMkLst>
      </pc:sldChg>
      <pc:sldChg chg="addSp delSp modSp add del mod ord">
        <pc:chgData name="김기연" userId="d1822779-7e1c-4a24-b8f6-8af2faa366f0" providerId="ADAL" clId="{ED302F39-AD4F-42C5-84B0-78485085EBF9}" dt="2024-05-17T10:55:32.028" v="12691"/>
        <pc:sldMkLst>
          <pc:docMk/>
          <pc:sldMk cId="2532960172" sldId="1851"/>
        </pc:sldMkLst>
      </pc:sldChg>
      <pc:sldChg chg="ord">
        <pc:chgData name="김기연" userId="d1822779-7e1c-4a24-b8f6-8af2faa366f0" providerId="ADAL" clId="{ED302F39-AD4F-42C5-84B0-78485085EBF9}" dt="2024-05-17T14:15:59.621" v="15079"/>
        <pc:sldMkLst>
          <pc:docMk/>
          <pc:sldMk cId="2944205982" sldId="1852"/>
        </pc:sldMkLst>
      </pc:sldChg>
      <pc:sldChg chg="mod modShow modCm">
        <pc:chgData name="김기연" userId="d1822779-7e1c-4a24-b8f6-8af2faa366f0" providerId="ADAL" clId="{ED302F39-AD4F-42C5-84B0-78485085EBF9}" dt="2024-05-17T11:47:34.315" v="14598" actId="729"/>
        <pc:sldMkLst>
          <pc:docMk/>
          <pc:sldMk cId="1673308849" sldId="18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김기연" userId="d1822779-7e1c-4a24-b8f6-8af2faa366f0" providerId="ADAL" clId="{ED302F39-AD4F-42C5-84B0-78485085EBF9}" dt="2024-05-17T11:47:28.211" v="14597"/>
              <pc2:cmMkLst xmlns:pc2="http://schemas.microsoft.com/office/powerpoint/2019/9/main/command">
                <pc:docMk/>
                <pc:sldMk cId="1673308849" sldId="1856"/>
                <pc2:cmMk id="{B010AF01-1E62-4E8F-BC9B-F38C53DC8F5B}"/>
              </pc2:cmMkLst>
              <pc226:cmRplyChg chg="add">
                <pc226:chgData name="김기연" userId="d1822779-7e1c-4a24-b8f6-8af2faa366f0" providerId="ADAL" clId="{ED302F39-AD4F-42C5-84B0-78485085EBF9}" dt="2024-05-17T11:47:28.211" v="14597"/>
                <pc2:cmRplyMkLst xmlns:pc2="http://schemas.microsoft.com/office/powerpoint/2019/9/main/command">
                  <pc:docMk/>
                  <pc:sldMk cId="1673308849" sldId="1856"/>
                  <pc2:cmMk id="{B010AF01-1E62-4E8F-BC9B-F38C53DC8F5B}"/>
                  <pc2:cmRplyMk id="{AC5B0D60-2B44-4AFF-9D59-541F9882EC6C}"/>
                </pc2:cmRplyMkLst>
              </pc226:cmRplyChg>
              <pc226:cmRplyChg chg="add">
                <pc226:chgData name="김기연" userId="d1822779-7e1c-4a24-b8f6-8af2faa366f0" providerId="ADAL" clId="{ED302F39-AD4F-42C5-84B0-78485085EBF9}" dt="2024-05-17T10:58:45.348" v="12731"/>
                <pc2:cmRplyMkLst xmlns:pc2="http://schemas.microsoft.com/office/powerpoint/2019/9/main/command">
                  <pc:docMk/>
                  <pc:sldMk cId="1673308849" sldId="1856"/>
                  <pc2:cmMk id="{B010AF01-1E62-4E8F-BC9B-F38C53DC8F5B}"/>
                  <pc2:cmRplyMk id="{40BD5494-0D4C-4F40-AE57-51258F38CA2C}"/>
                </pc2:cmRplyMkLst>
              </pc226:cmRplyChg>
            </pc226:cmChg>
          </p:ext>
        </pc:extLst>
      </pc:sldChg>
      <pc:sldChg chg="modSp mod">
        <pc:chgData name="김기연" userId="d1822779-7e1c-4a24-b8f6-8af2faa366f0" providerId="ADAL" clId="{ED302F39-AD4F-42C5-84B0-78485085EBF9}" dt="2024-05-17T13:16:14.267" v="14946" actId="1036"/>
        <pc:sldMkLst>
          <pc:docMk/>
          <pc:sldMk cId="4072908897" sldId="1857"/>
        </pc:sldMkLst>
      </pc:sldChg>
      <pc:sldChg chg="ord">
        <pc:chgData name="김기연" userId="d1822779-7e1c-4a24-b8f6-8af2faa366f0" providerId="ADAL" clId="{ED302F39-AD4F-42C5-84B0-78485085EBF9}" dt="2024-05-17T14:12:22.127" v="15067"/>
        <pc:sldMkLst>
          <pc:docMk/>
          <pc:sldMk cId="2555681255" sldId="1858"/>
        </pc:sldMkLst>
      </pc:sldChg>
      <pc:sldChg chg="addSp delSp modSp add mod modClrScheme chgLayout">
        <pc:chgData name="김기연" userId="d1822779-7e1c-4a24-b8f6-8af2faa366f0" providerId="ADAL" clId="{ED302F39-AD4F-42C5-84B0-78485085EBF9}" dt="2024-05-17T11:34:14.429" v="14593" actId="1036"/>
        <pc:sldMkLst>
          <pc:docMk/>
          <pc:sldMk cId="1848453195" sldId="1859"/>
        </pc:sldMkLst>
      </pc:sldChg>
      <pc:sldChg chg="ord">
        <pc:chgData name="김기연" userId="d1822779-7e1c-4a24-b8f6-8af2faa366f0" providerId="ADAL" clId="{ED302F39-AD4F-42C5-84B0-78485085EBF9}" dt="2024-05-17T14:12:55.135" v="15069"/>
        <pc:sldMkLst>
          <pc:docMk/>
          <pc:sldMk cId="2141619572" sldId="1860"/>
        </pc:sldMkLst>
      </pc:sldChg>
      <pc:sldChg chg="addSp delSp modSp add del mod modClrScheme chgLayout">
        <pc:chgData name="김기연" userId="d1822779-7e1c-4a24-b8f6-8af2faa366f0" providerId="ADAL" clId="{ED302F39-AD4F-42C5-84B0-78485085EBF9}" dt="2024-05-17T11:34:16.095" v="14594" actId="47"/>
        <pc:sldMkLst>
          <pc:docMk/>
          <pc:sldMk cId="2502071302" sldId="1861"/>
        </pc:sldMkLst>
      </pc:sldChg>
      <pc:sldChg chg="ord">
        <pc:chgData name="김기연" userId="d1822779-7e1c-4a24-b8f6-8af2faa366f0" providerId="ADAL" clId="{ED302F39-AD4F-42C5-84B0-78485085EBF9}" dt="2024-05-17T14:12:57.902" v="15071"/>
        <pc:sldMkLst>
          <pc:docMk/>
          <pc:sldMk cId="3505866490" sldId="1863"/>
        </pc:sldMkLst>
      </pc:sldChg>
      <pc:sldChg chg="ord">
        <pc:chgData name="김기연" userId="d1822779-7e1c-4a24-b8f6-8af2faa366f0" providerId="ADAL" clId="{ED302F39-AD4F-42C5-84B0-78485085EBF9}" dt="2024-05-17T14:14:01.953" v="15077"/>
        <pc:sldMkLst>
          <pc:docMk/>
          <pc:sldMk cId="3136699032" sldId="1864"/>
        </pc:sldMkLst>
      </pc:sldChg>
      <pc:sldChg chg="modSp add mod">
        <pc:chgData name="김기연" userId="d1822779-7e1c-4a24-b8f6-8af2faa366f0" providerId="ADAL" clId="{ED302F39-AD4F-42C5-84B0-78485085EBF9}" dt="2024-05-17T14:50:41.319" v="15145" actId="108"/>
        <pc:sldMkLst>
          <pc:docMk/>
          <pc:sldMk cId="3497546259" sldId="1866"/>
        </pc:sldMkLst>
      </pc:sldChg>
      <pc:sldChg chg="ord">
        <pc:chgData name="김기연" userId="d1822779-7e1c-4a24-b8f6-8af2faa366f0" providerId="ADAL" clId="{ED302F39-AD4F-42C5-84B0-78485085EBF9}" dt="2024-05-17T14:17:11.059" v="15085"/>
        <pc:sldMkLst>
          <pc:docMk/>
          <pc:sldMk cId="3016302211" sldId="2129"/>
        </pc:sldMkLst>
      </pc:sldChg>
      <pc:sldChg chg="modSp mod ord">
        <pc:chgData name="김기연" userId="d1822779-7e1c-4a24-b8f6-8af2faa366f0" providerId="ADAL" clId="{ED302F39-AD4F-42C5-84B0-78485085EBF9}" dt="2024-05-17T14:21:50.439" v="15095" actId="20577"/>
        <pc:sldMkLst>
          <pc:docMk/>
          <pc:sldMk cId="577941748" sldId="2130"/>
        </pc:sldMkLst>
      </pc:sldChg>
      <pc:sldChg chg="modSp add mod">
        <pc:chgData name="김기연" userId="d1822779-7e1c-4a24-b8f6-8af2faa366f0" providerId="ADAL" clId="{ED302F39-AD4F-42C5-84B0-78485085EBF9}" dt="2024-05-17T14:50:38.452" v="15144" actId="108"/>
        <pc:sldMkLst>
          <pc:docMk/>
          <pc:sldMk cId="1089260917" sldId="2163"/>
        </pc:sldMkLst>
      </pc:sldChg>
      <pc:sldChg chg="modSp add mod">
        <pc:chgData name="김기연" userId="d1822779-7e1c-4a24-b8f6-8af2faa366f0" providerId="ADAL" clId="{ED302F39-AD4F-42C5-84B0-78485085EBF9}" dt="2024-05-17T14:50:35.545" v="15142" actId="108"/>
        <pc:sldMkLst>
          <pc:docMk/>
          <pc:sldMk cId="2519873808" sldId="2164"/>
        </pc:sldMkLst>
      </pc:sldChg>
      <pc:sldChg chg="ord">
        <pc:chgData name="김기연" userId="d1822779-7e1c-4a24-b8f6-8af2faa366f0" providerId="ADAL" clId="{ED302F39-AD4F-42C5-84B0-78485085EBF9}" dt="2024-05-17T14:13:53.456" v="15075"/>
        <pc:sldMkLst>
          <pc:docMk/>
          <pc:sldMk cId="767576180" sldId="2165"/>
        </pc:sldMkLst>
      </pc:sldChg>
      <pc:sldChg chg="modSp add mod">
        <pc:chgData name="김기연" userId="d1822779-7e1c-4a24-b8f6-8af2faa366f0" providerId="ADAL" clId="{ED302F39-AD4F-42C5-84B0-78485085EBF9}" dt="2024-05-17T14:52:08.534" v="15160"/>
        <pc:sldMkLst>
          <pc:docMk/>
          <pc:sldMk cId="92847226" sldId="2166"/>
        </pc:sldMkLst>
      </pc:sldChg>
      <pc:sldChg chg="modSp mod">
        <pc:chgData name="김기연" userId="d1822779-7e1c-4a24-b8f6-8af2faa366f0" providerId="ADAL" clId="{ED302F39-AD4F-42C5-84B0-78485085EBF9}" dt="2024-05-17T13:14:09.782" v="14617" actId="20577"/>
        <pc:sldMkLst>
          <pc:docMk/>
          <pc:sldMk cId="570756243" sldId="2169"/>
        </pc:sldMkLst>
      </pc:sldChg>
      <pc:sldChg chg="ord">
        <pc:chgData name="김기연" userId="d1822779-7e1c-4a24-b8f6-8af2faa366f0" providerId="ADAL" clId="{ED302F39-AD4F-42C5-84B0-78485085EBF9}" dt="2024-05-17T14:26:48.751" v="15121"/>
        <pc:sldMkLst>
          <pc:docMk/>
          <pc:sldMk cId="2104163533" sldId="2170"/>
        </pc:sldMkLst>
      </pc:sldChg>
      <pc:sldMasterChg chg="modSp">
        <pc:chgData name="김기연" userId="d1822779-7e1c-4a24-b8f6-8af2faa366f0" providerId="ADAL" clId="{ED302F39-AD4F-42C5-84B0-78485085EBF9}" dt="2024-05-16T02:01:18.296" v="108" actId="2711"/>
        <pc:sldMasterMkLst>
          <pc:docMk/>
          <pc:sldMasterMk cId="3730080836" sldId="2147483700"/>
        </pc:sldMasterMkLst>
      </pc:sldMasterChg>
    </pc:docChg>
  </pc:docChgLst>
  <pc:docChgLst>
    <pc:chgData name="황용현" userId="c18eddf3-484b-4030-881b-8ef84d2f64ee" providerId="ADAL" clId="{D08C59A1-D8E3-4519-8ABD-F190964FFB7E}"/>
    <pc:docChg chg="modSld">
      <pc:chgData name="황용현" userId="c18eddf3-484b-4030-881b-8ef84d2f64ee" providerId="ADAL" clId="{D08C59A1-D8E3-4519-8ABD-F190964FFB7E}" dt="2024-05-17T08:17:47.543" v="150"/>
      <pc:docMkLst>
        <pc:docMk/>
      </pc:docMkLst>
      <pc:sldChg chg="modSp mod">
        <pc:chgData name="황용현" userId="c18eddf3-484b-4030-881b-8ef84d2f64ee" providerId="ADAL" clId="{D08C59A1-D8E3-4519-8ABD-F190964FFB7E}" dt="2024-05-17T08:17:47.543" v="150"/>
        <pc:sldMkLst>
          <pc:docMk/>
          <pc:sldMk cId="1202891034" sldId="943"/>
        </pc:sldMkLst>
      </pc:sldChg>
      <pc:sldChg chg="modSp mod">
        <pc:chgData name="황용현" userId="c18eddf3-484b-4030-881b-8ef84d2f64ee" providerId="ADAL" clId="{D08C59A1-D8E3-4519-8ABD-F190964FFB7E}" dt="2024-05-17T08:12:08.045" v="65"/>
        <pc:sldMkLst>
          <pc:docMk/>
          <pc:sldMk cId="596303149" sldId="1724"/>
        </pc:sldMkLst>
      </pc:sldChg>
      <pc:sldChg chg="modSp mod">
        <pc:chgData name="황용현" userId="c18eddf3-484b-4030-881b-8ef84d2f64ee" providerId="ADAL" clId="{D08C59A1-D8E3-4519-8ABD-F190964FFB7E}" dt="2024-05-17T08:10:12.094" v="18" actId="6549"/>
        <pc:sldMkLst>
          <pc:docMk/>
          <pc:sldMk cId="314223337" sldId="1729"/>
        </pc:sldMkLst>
      </pc:sldChg>
      <pc:sldChg chg="modSp mod">
        <pc:chgData name="황용현" userId="c18eddf3-484b-4030-881b-8ef84d2f64ee" providerId="ADAL" clId="{D08C59A1-D8E3-4519-8ABD-F190964FFB7E}" dt="2024-05-17T08:09:12.534" v="16"/>
        <pc:sldMkLst>
          <pc:docMk/>
          <pc:sldMk cId="3326339501" sldId="1731"/>
        </pc:sldMkLst>
      </pc:sldChg>
      <pc:sldChg chg="modSp mod">
        <pc:chgData name="황용현" userId="c18eddf3-484b-4030-881b-8ef84d2f64ee" providerId="ADAL" clId="{D08C59A1-D8E3-4519-8ABD-F190964FFB7E}" dt="2024-05-17T08:09:43.707" v="17" actId="6549"/>
        <pc:sldMkLst>
          <pc:docMk/>
          <pc:sldMk cId="3360579742" sldId="1748"/>
        </pc:sldMkLst>
      </pc:sldChg>
      <pc:sldChg chg="modSp mod">
        <pc:chgData name="황용현" userId="c18eddf3-484b-4030-881b-8ef84d2f64ee" providerId="ADAL" clId="{D08C59A1-D8E3-4519-8ABD-F190964FFB7E}" dt="2024-05-17T08:11:29.112" v="48"/>
        <pc:sldMkLst>
          <pc:docMk/>
          <pc:sldMk cId="2445945809" sldId="1780"/>
        </pc:sldMkLst>
      </pc:sldChg>
      <pc:sldChg chg="modSp mod">
        <pc:chgData name="황용현" userId="c18eddf3-484b-4030-881b-8ef84d2f64ee" providerId="ADAL" clId="{D08C59A1-D8E3-4519-8ABD-F190964FFB7E}" dt="2024-05-17T08:13:55.806" v="68" actId="6549"/>
        <pc:sldMkLst>
          <pc:docMk/>
          <pc:sldMk cId="676009036" sldId="1781"/>
        </pc:sldMkLst>
      </pc:sldChg>
      <pc:sldChg chg="modSp mod">
        <pc:chgData name="황용현" userId="c18eddf3-484b-4030-881b-8ef84d2f64ee" providerId="ADAL" clId="{D08C59A1-D8E3-4519-8ABD-F190964FFB7E}" dt="2024-05-17T08:14:34.427" v="69" actId="6549"/>
        <pc:sldMkLst>
          <pc:docMk/>
          <pc:sldMk cId="3535646918" sldId="1798"/>
        </pc:sldMkLst>
      </pc:sldChg>
      <pc:sldChg chg="modSp mod">
        <pc:chgData name="황용현" userId="c18eddf3-484b-4030-881b-8ef84d2f64ee" providerId="ADAL" clId="{D08C59A1-D8E3-4519-8ABD-F190964FFB7E}" dt="2024-05-17T08:15:36.797" v="103"/>
        <pc:sldMkLst>
          <pc:docMk/>
          <pc:sldMk cId="1966002489" sldId="1802"/>
        </pc:sldMkLst>
      </pc:sldChg>
      <pc:sldChg chg="modSp mod">
        <pc:chgData name="황용현" userId="c18eddf3-484b-4030-881b-8ef84d2f64ee" providerId="ADAL" clId="{D08C59A1-D8E3-4519-8ABD-F190964FFB7E}" dt="2024-05-17T08:13:24.340" v="67" actId="21"/>
        <pc:sldMkLst>
          <pc:docMk/>
          <pc:sldMk cId="3251905846" sldId="1809"/>
        </pc:sldMkLst>
      </pc:sldChg>
      <pc:sldChg chg="modSp mod">
        <pc:chgData name="황용현" userId="c18eddf3-484b-4030-881b-8ef84d2f64ee" providerId="ADAL" clId="{D08C59A1-D8E3-4519-8ABD-F190964FFB7E}" dt="2024-05-17T08:16:16.595" v="120"/>
        <pc:sldMkLst>
          <pc:docMk/>
          <pc:sldMk cId="49275009" sldId="1811"/>
        </pc:sldMkLst>
      </pc:sldChg>
    </pc:docChg>
  </pc:docChgLst>
  <pc:docChgLst>
    <pc:chgData name="김명호" userId="e0d603aa-548e-418b-a070-918475337925" providerId="ADAL" clId="{19CFE35A-A4BE-47D7-A2AE-0EE933C8956F}"/>
    <pc:docChg chg="modSld">
      <pc:chgData name="김명호" userId="e0d603aa-548e-418b-a070-918475337925" providerId="ADAL" clId="{19CFE35A-A4BE-47D7-A2AE-0EE933C8956F}" dt="2024-12-30T02:25:27.129" v="31" actId="368"/>
      <pc:docMkLst>
        <pc:docMk/>
      </pc:docMkLst>
      <pc:sldChg chg="addSp modSp mod">
        <pc:chgData name="김명호" userId="e0d603aa-548e-418b-a070-918475337925" providerId="ADAL" clId="{19CFE35A-A4BE-47D7-A2AE-0EE933C8956F}" dt="2024-12-30T02:19:50.737" v="30" actId="207"/>
        <pc:sldMkLst>
          <pc:docMk/>
          <pc:sldMk cId="1885380389" sldId="944"/>
        </pc:sldMkLst>
        <pc:spChg chg="add mod">
          <ac:chgData name="김명호" userId="e0d603aa-548e-418b-a070-918475337925" providerId="ADAL" clId="{19CFE35A-A4BE-47D7-A2AE-0EE933C8956F}" dt="2024-12-30T02:19:50.737" v="30" actId="207"/>
          <ac:spMkLst>
            <pc:docMk/>
            <pc:sldMk cId="1885380389" sldId="944"/>
            <ac:spMk id="4" creationId="{E822D18C-8141-9738-245C-58D8C9CB8B54}"/>
          </ac:spMkLst>
        </pc:spChg>
      </pc:sldChg>
      <pc:sldChg chg="modSp mod">
        <pc:chgData name="김명호" userId="e0d603aa-548e-418b-a070-918475337925" providerId="ADAL" clId="{19CFE35A-A4BE-47D7-A2AE-0EE933C8956F}" dt="2024-12-30T02:25:27.129" v="31" actId="368"/>
        <pc:sldMkLst>
          <pc:docMk/>
          <pc:sldMk cId="1479404404" sldId="1741"/>
        </pc:sldMkLst>
        <pc:spChg chg="mod">
          <ac:chgData name="김명호" userId="e0d603aa-548e-418b-a070-918475337925" providerId="ADAL" clId="{19CFE35A-A4BE-47D7-A2AE-0EE933C8956F}" dt="2024-12-30T02:25:27.129" v="31" actId="368"/>
          <ac:spMkLst>
            <pc:docMk/>
            <pc:sldMk cId="1479404404" sldId="1741"/>
            <ac:spMk id="4" creationId="{7BF1FD48-EA2C-4D9E-811C-AD91C9486F50}"/>
          </ac:spMkLst>
        </pc:spChg>
      </pc:sldChg>
    </pc:docChg>
  </pc:docChgLst>
  <pc:docChgLst>
    <pc:chgData name="강다혜" userId="76862be5-6459-46bc-b30d-20a8f5161c9e" providerId="ADAL" clId="{6C0AA2C5-B161-446C-B643-3514BDF2D867}"/>
    <pc:docChg chg="undo redo custSel addSld delSld modSld sldOrd modSection">
      <pc:chgData name="강다혜" userId="76862be5-6459-46bc-b30d-20a8f5161c9e" providerId="ADAL" clId="{6C0AA2C5-B161-446C-B643-3514BDF2D867}" dt="2024-05-17T13:53:22.511" v="2535" actId="20577"/>
      <pc:docMkLst>
        <pc:docMk/>
      </pc:docMkLst>
      <pc:sldChg chg="addSp delSp modSp mod">
        <pc:chgData name="강다혜" userId="76862be5-6459-46bc-b30d-20a8f5161c9e" providerId="ADAL" clId="{6C0AA2C5-B161-446C-B643-3514BDF2D867}" dt="2024-05-17T11:47:58.417" v="1627"/>
        <pc:sldMkLst>
          <pc:docMk/>
          <pc:sldMk cId="782583378" sldId="929"/>
        </pc:sldMkLst>
      </pc:sldChg>
      <pc:sldChg chg="addSp delSp modSp mod">
        <pc:chgData name="강다혜" userId="76862be5-6459-46bc-b30d-20a8f5161c9e" providerId="ADAL" clId="{6C0AA2C5-B161-446C-B643-3514BDF2D867}" dt="2024-05-17T12:07:28.232" v="1949" actId="20577"/>
        <pc:sldMkLst>
          <pc:docMk/>
          <pc:sldMk cId="2490865557" sldId="930"/>
        </pc:sldMkLst>
      </pc:sldChg>
      <pc:sldChg chg="addSp modSp mod">
        <pc:chgData name="강다혜" userId="76862be5-6459-46bc-b30d-20a8f5161c9e" providerId="ADAL" clId="{6C0AA2C5-B161-446C-B643-3514BDF2D867}" dt="2024-05-17T11:05:24.283" v="1161" actId="1076"/>
        <pc:sldMkLst>
          <pc:docMk/>
          <pc:sldMk cId="1420378808" sldId="931"/>
        </pc:sldMkLst>
      </pc:sldChg>
      <pc:sldChg chg="addSp delSp modSp mod">
        <pc:chgData name="강다혜" userId="76862be5-6459-46bc-b30d-20a8f5161c9e" providerId="ADAL" clId="{6C0AA2C5-B161-446C-B643-3514BDF2D867}" dt="2024-05-17T10:32:46.799" v="815"/>
        <pc:sldMkLst>
          <pc:docMk/>
          <pc:sldMk cId="2136450487" sldId="932"/>
        </pc:sldMkLst>
      </pc:sldChg>
      <pc:sldChg chg="addSp delSp modSp mod modShow addCm delCm">
        <pc:chgData name="강다혜" userId="76862be5-6459-46bc-b30d-20a8f5161c9e" providerId="ADAL" clId="{6C0AA2C5-B161-446C-B643-3514BDF2D867}" dt="2024-05-17T13:43:09.350" v="2364" actId="729"/>
        <pc:sldMkLst>
          <pc:docMk/>
          <pc:sldMk cId="2771752725" sldId="93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강다혜" userId="76862be5-6459-46bc-b30d-20a8f5161c9e" providerId="ADAL" clId="{6C0AA2C5-B161-446C-B643-3514BDF2D867}" dt="2024-05-17T09:13:25.782" v="673"/>
              <pc2:cmMkLst xmlns:pc2="http://schemas.microsoft.com/office/powerpoint/2019/9/main/command">
                <pc:docMk/>
                <pc:sldMk cId="2771752725" sldId="933"/>
                <pc2:cmMk id="{B9043100-EC8E-47BD-B6DC-2481248B9908}"/>
              </pc2:cmMkLst>
            </pc226:cmChg>
            <pc226:cmChg xmlns:pc226="http://schemas.microsoft.com/office/powerpoint/2022/06/main/command" chg="add del">
              <pc226:chgData name="강다혜" userId="76862be5-6459-46bc-b30d-20a8f5161c9e" providerId="ADAL" clId="{6C0AA2C5-B161-446C-B643-3514BDF2D867}" dt="2024-05-17T10:15:28.957" v="675"/>
              <pc2:cmMkLst xmlns:pc2="http://schemas.microsoft.com/office/powerpoint/2019/9/main/command">
                <pc:docMk/>
                <pc:sldMk cId="2771752725" sldId="933"/>
                <pc2:cmMk id="{431E049E-E199-453A-809B-5CA25A9481EB}"/>
              </pc2:cmMkLst>
            </pc226:cmChg>
          </p:ext>
        </pc:extLst>
      </pc:sldChg>
      <pc:sldChg chg="modSp mod">
        <pc:chgData name="강다혜" userId="76862be5-6459-46bc-b30d-20a8f5161c9e" providerId="ADAL" clId="{6C0AA2C5-B161-446C-B643-3514BDF2D867}" dt="2024-05-17T08:37:05.144" v="189" actId="1076"/>
        <pc:sldMkLst>
          <pc:docMk/>
          <pc:sldMk cId="3819887675" sldId="1654"/>
        </pc:sldMkLst>
      </pc:sldChg>
      <pc:sldChg chg="addSp delSp modSp del mod">
        <pc:chgData name="강다혜" userId="76862be5-6459-46bc-b30d-20a8f5161c9e" providerId="ADAL" clId="{6C0AA2C5-B161-446C-B643-3514BDF2D867}" dt="2024-05-17T12:39:00.423" v="2166" actId="47"/>
        <pc:sldMkLst>
          <pc:docMk/>
          <pc:sldMk cId="3898338388" sldId="1665"/>
        </pc:sldMkLst>
      </pc:sldChg>
      <pc:sldChg chg="mod modShow addCm modCm">
        <pc:chgData name="강다혜" userId="76862be5-6459-46bc-b30d-20a8f5161c9e" providerId="ADAL" clId="{6C0AA2C5-B161-446C-B643-3514BDF2D867}" dt="2024-05-16T13:13:27.507" v="177"/>
        <pc:sldMkLst>
          <pc:docMk/>
          <pc:sldMk cId="2454363536" sldId="170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6C0AA2C5-B161-446C-B643-3514BDF2D867}" dt="2024-05-16T13:13:27.507" v="177"/>
              <pc2:cmMkLst xmlns:pc2="http://schemas.microsoft.com/office/powerpoint/2019/9/main/command">
                <pc:docMk/>
                <pc:sldMk cId="2454363536" sldId="1700"/>
                <pc2:cmMk id="{730F7A14-C37F-4DDC-BAA1-CBCFC9078947}"/>
              </pc2:cmMkLst>
              <pc226:cmRplyChg chg="add">
                <pc226:chgData name="강다혜" userId="76862be5-6459-46bc-b30d-20a8f5161c9e" providerId="ADAL" clId="{6C0AA2C5-B161-446C-B643-3514BDF2D867}" dt="2024-05-16T13:13:27.507" v="177"/>
                <pc2:cmRplyMkLst xmlns:pc2="http://schemas.microsoft.com/office/powerpoint/2019/9/main/command">
                  <pc:docMk/>
                  <pc:sldMk cId="2454363536" sldId="1700"/>
                  <pc2:cmMk id="{730F7A14-C37F-4DDC-BAA1-CBCFC9078947}"/>
                  <pc2:cmRplyMk id="{A5326679-6330-4348-9E33-7D62C3CA984D}"/>
                </pc2:cmRplyMkLst>
              </pc226:cmRplyChg>
            </pc226:cmChg>
          </p:ext>
        </pc:extLst>
      </pc:sldChg>
      <pc:sldChg chg="modSp mod">
        <pc:chgData name="강다혜" userId="76862be5-6459-46bc-b30d-20a8f5161c9e" providerId="ADAL" clId="{6C0AA2C5-B161-446C-B643-3514BDF2D867}" dt="2024-05-16T12:19:09.997" v="60" actId="1076"/>
        <pc:sldMkLst>
          <pc:docMk/>
          <pc:sldMk cId="4111425835" sldId="1703"/>
        </pc:sldMkLst>
      </pc:sldChg>
      <pc:sldChg chg="addSp delSp modSp mod">
        <pc:chgData name="강다혜" userId="76862be5-6459-46bc-b30d-20a8f5161c9e" providerId="ADAL" clId="{6C0AA2C5-B161-446C-B643-3514BDF2D867}" dt="2024-05-17T13:24:33.616" v="2361" actId="207"/>
        <pc:sldMkLst>
          <pc:docMk/>
          <pc:sldMk cId="857085872" sldId="1704"/>
        </pc:sldMkLst>
      </pc:sldChg>
      <pc:sldChg chg="modSp del mod">
        <pc:chgData name="강다혜" userId="76862be5-6459-46bc-b30d-20a8f5161c9e" providerId="ADAL" clId="{6C0AA2C5-B161-446C-B643-3514BDF2D867}" dt="2024-05-16T12:45:53.916" v="137" actId="47"/>
        <pc:sldMkLst>
          <pc:docMk/>
          <pc:sldMk cId="1772820697" sldId="1705"/>
        </pc:sldMkLst>
      </pc:sldChg>
      <pc:sldChg chg="addSp delSp modSp mod">
        <pc:chgData name="강다혜" userId="76862be5-6459-46bc-b30d-20a8f5161c9e" providerId="ADAL" clId="{6C0AA2C5-B161-446C-B643-3514BDF2D867}" dt="2024-05-17T13:24:26.988" v="2359" actId="207"/>
        <pc:sldMkLst>
          <pc:docMk/>
          <pc:sldMk cId="216150456" sldId="1706"/>
        </pc:sldMkLst>
      </pc:sldChg>
      <pc:sldChg chg="modSp del mod">
        <pc:chgData name="강다혜" userId="76862be5-6459-46bc-b30d-20a8f5161c9e" providerId="ADAL" clId="{6C0AA2C5-B161-446C-B643-3514BDF2D867}" dt="2024-05-16T13:06:04.349" v="175" actId="2696"/>
        <pc:sldMkLst>
          <pc:docMk/>
          <pc:sldMk cId="154711914" sldId="1707"/>
        </pc:sldMkLst>
      </pc:sldChg>
      <pc:sldChg chg="addSp delSp modSp mod">
        <pc:chgData name="강다혜" userId="76862be5-6459-46bc-b30d-20a8f5161c9e" providerId="ADAL" clId="{6C0AA2C5-B161-446C-B643-3514BDF2D867}" dt="2024-05-16T12:28:39.427" v="66" actId="478"/>
        <pc:sldMkLst>
          <pc:docMk/>
          <pc:sldMk cId="4159380405" sldId="1708"/>
        </pc:sldMkLst>
      </pc:sldChg>
      <pc:sldChg chg="del mod modShow addCm">
        <pc:chgData name="강다혜" userId="76862be5-6459-46bc-b30d-20a8f5161c9e" providerId="ADAL" clId="{6C0AA2C5-B161-446C-B643-3514BDF2D867}" dt="2024-05-17T13:22:47.792" v="2357" actId="47"/>
        <pc:sldMkLst>
          <pc:docMk/>
          <pc:sldMk cId="3560664226" sldId="17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6C0AA2C5-B161-446C-B643-3514BDF2D867}" dt="2024-05-17T12:23:31.684" v="1952"/>
              <pc2:cmMkLst xmlns:pc2="http://schemas.microsoft.com/office/powerpoint/2019/9/main/command">
                <pc:docMk/>
                <pc:sldMk cId="3560664226" sldId="1710"/>
                <pc2:cmMk id="{EDAB9BC6-3646-41CF-A160-779D0772B5AF}"/>
              </pc2:cmMkLst>
            </pc226:cmChg>
          </p:ext>
        </pc:extLst>
      </pc:sldChg>
      <pc:sldChg chg="delSp modSp mod ord">
        <pc:chgData name="강다혜" userId="76862be5-6459-46bc-b30d-20a8f5161c9e" providerId="ADAL" clId="{6C0AA2C5-B161-446C-B643-3514BDF2D867}" dt="2024-05-17T12:24:32.443" v="1954"/>
        <pc:sldMkLst>
          <pc:docMk/>
          <pc:sldMk cId="3579029994" sldId="1711"/>
        </pc:sldMkLst>
      </pc:sldChg>
      <pc:sldChg chg="addSp delSp modSp mod">
        <pc:chgData name="강다혜" userId="76862be5-6459-46bc-b30d-20a8f5161c9e" providerId="ADAL" clId="{6C0AA2C5-B161-446C-B643-3514BDF2D867}" dt="2024-05-17T12:42:19.127" v="2270" actId="478"/>
        <pc:sldMkLst>
          <pc:docMk/>
          <pc:sldMk cId="3993445606" sldId="1714"/>
        </pc:sldMkLst>
      </pc:sldChg>
      <pc:sldChg chg="delSp modSp mod">
        <pc:chgData name="강다혜" userId="76862be5-6459-46bc-b30d-20a8f5161c9e" providerId="ADAL" clId="{6C0AA2C5-B161-446C-B643-3514BDF2D867}" dt="2024-05-16T13:07:27.177" v="176" actId="478"/>
        <pc:sldMkLst>
          <pc:docMk/>
          <pc:sldMk cId="912424186" sldId="1715"/>
        </pc:sldMkLst>
      </pc:sldChg>
      <pc:sldChg chg="modSp mod">
        <pc:chgData name="강다혜" userId="76862be5-6459-46bc-b30d-20a8f5161c9e" providerId="ADAL" clId="{6C0AA2C5-B161-446C-B643-3514BDF2D867}" dt="2024-05-17T08:36:58.178" v="188" actId="1076"/>
        <pc:sldMkLst>
          <pc:docMk/>
          <pc:sldMk cId="4033937203" sldId="1749"/>
        </pc:sldMkLst>
      </pc:sldChg>
      <pc:sldChg chg="addSp modSp add mod">
        <pc:chgData name="강다혜" userId="76862be5-6459-46bc-b30d-20a8f5161c9e" providerId="ADAL" clId="{6C0AA2C5-B161-446C-B643-3514BDF2D867}" dt="2024-05-16T11:47:53.480" v="46" actId="14100"/>
        <pc:sldMkLst>
          <pc:docMk/>
          <pc:sldMk cId="2921341666" sldId="1782"/>
        </pc:sldMkLst>
      </pc:sldChg>
      <pc:sldChg chg="modSp mod modClrScheme chgLayout">
        <pc:chgData name="강다혜" userId="76862be5-6459-46bc-b30d-20a8f5161c9e" providerId="ADAL" clId="{6C0AA2C5-B161-446C-B643-3514BDF2D867}" dt="2024-05-17T08:42:07.056" v="269" actId="1076"/>
        <pc:sldMkLst>
          <pc:docMk/>
          <pc:sldMk cId="2416318332" sldId="1783"/>
        </pc:sldMkLst>
      </pc:sldChg>
      <pc:sldChg chg="add del">
        <pc:chgData name="강다혜" userId="76862be5-6459-46bc-b30d-20a8f5161c9e" providerId="ADAL" clId="{6C0AA2C5-B161-446C-B643-3514BDF2D867}" dt="2024-05-16T11:55:17.757" v="48" actId="47"/>
        <pc:sldMkLst>
          <pc:docMk/>
          <pc:sldMk cId="1259536522" sldId="1784"/>
        </pc:sldMkLst>
      </pc:sldChg>
      <pc:sldChg chg="modSp mod">
        <pc:chgData name="강다혜" userId="76862be5-6459-46bc-b30d-20a8f5161c9e" providerId="ADAL" clId="{6C0AA2C5-B161-446C-B643-3514BDF2D867}" dt="2024-05-17T13:07:40.940" v="2273" actId="20577"/>
        <pc:sldMkLst>
          <pc:docMk/>
          <pc:sldMk cId="1418708313" sldId="1806"/>
        </pc:sldMkLst>
      </pc:sldChg>
      <pc:sldChg chg="del modCm">
        <pc:chgData name="강다혜" userId="76862be5-6459-46bc-b30d-20a8f5161c9e" providerId="ADAL" clId="{6C0AA2C5-B161-446C-B643-3514BDF2D867}" dt="2024-05-17T13:32:32.737" v="2363" actId="47"/>
        <pc:sldMkLst>
          <pc:docMk/>
          <pc:sldMk cId="3949819492" sldId="18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강다혜" userId="76862be5-6459-46bc-b30d-20a8f5161c9e" providerId="ADAL" clId="{6C0AA2C5-B161-446C-B643-3514BDF2D867}" dt="2024-05-17T13:31:11.123" v="2362"/>
              <pc2:cmMkLst xmlns:pc2="http://schemas.microsoft.com/office/powerpoint/2019/9/main/command">
                <pc:docMk/>
                <pc:sldMk cId="3949819492" sldId="1828"/>
                <pc2:cmMk id="{C446E9E6-5DF3-41C9-A2D6-8121A4BC1791}"/>
              </pc2:cmMkLst>
              <pc226:cmRplyChg chg="add">
                <pc226:chgData name="강다혜" userId="76862be5-6459-46bc-b30d-20a8f5161c9e" providerId="ADAL" clId="{6C0AA2C5-B161-446C-B643-3514BDF2D867}" dt="2024-05-17T13:31:11.123" v="2362"/>
                <pc2:cmRplyMkLst xmlns:pc2="http://schemas.microsoft.com/office/powerpoint/2019/9/main/command">
                  <pc:docMk/>
                  <pc:sldMk cId="3949819492" sldId="1828"/>
                  <pc2:cmMk id="{C446E9E6-5DF3-41C9-A2D6-8121A4BC1791}"/>
                  <pc2:cmRplyMk id="{A60CE377-DBD5-460B-9D05-DBA8431C1E01}"/>
                </pc2:cmRplyMkLst>
              </pc226:cmRplyChg>
            </pc226:cmChg>
          </p:ext>
        </pc:extLst>
      </pc:sldChg>
      <pc:sldChg chg="modCm">
        <pc:chgData name="강다혜" userId="76862be5-6459-46bc-b30d-20a8f5161c9e" providerId="ADAL" clId="{6C0AA2C5-B161-446C-B643-3514BDF2D867}" dt="2024-05-17T11:01:48.653" v="1124"/>
        <pc:sldMkLst>
          <pc:docMk/>
          <pc:sldMk cId="1679636700" sldId="18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강다혜" userId="76862be5-6459-46bc-b30d-20a8f5161c9e" providerId="ADAL" clId="{6C0AA2C5-B161-446C-B643-3514BDF2D867}" dt="2024-05-17T11:01:48.653" v="1124"/>
              <pc2:cmMkLst xmlns:pc2="http://schemas.microsoft.com/office/powerpoint/2019/9/main/command">
                <pc:docMk/>
                <pc:sldMk cId="1679636700" sldId="1830"/>
                <pc2:cmMk id="{6337E32C-6B43-47E7-B3CF-44A35979712E}"/>
              </pc2:cmMkLst>
              <pc226:cmRplyChg chg="add">
                <pc226:chgData name="강다혜" userId="76862be5-6459-46bc-b30d-20a8f5161c9e" providerId="ADAL" clId="{6C0AA2C5-B161-446C-B643-3514BDF2D867}" dt="2024-05-17T11:01:48.653" v="1124"/>
                <pc2:cmRplyMkLst xmlns:pc2="http://schemas.microsoft.com/office/powerpoint/2019/9/main/command">
                  <pc:docMk/>
                  <pc:sldMk cId="1679636700" sldId="1830"/>
                  <pc2:cmMk id="{6337E32C-6B43-47E7-B3CF-44A35979712E}"/>
                  <pc2:cmRplyMk id="{AFF85697-5D08-41D0-9B81-C117FB1D0245}"/>
                </pc2:cmRplyMkLst>
              </pc226:cmRplyChg>
            </pc226:cmChg>
          </p:ext>
        </pc:extLst>
      </pc:sldChg>
      <pc:sldChg chg="addSp delSp modSp add mod modShow">
        <pc:chgData name="강다혜" userId="76862be5-6459-46bc-b30d-20a8f5161c9e" providerId="ADAL" clId="{6C0AA2C5-B161-446C-B643-3514BDF2D867}" dt="2024-05-17T13:43:09.350" v="2364" actId="729"/>
        <pc:sldMkLst>
          <pc:docMk/>
          <pc:sldMk cId="3712923162" sldId="1833"/>
        </pc:sldMkLst>
      </pc:sldChg>
      <pc:sldChg chg="addSp delSp modSp add mod modShow">
        <pc:chgData name="강다혜" userId="76862be5-6459-46bc-b30d-20a8f5161c9e" providerId="ADAL" clId="{6C0AA2C5-B161-446C-B643-3514BDF2D867}" dt="2024-05-17T13:43:09.350" v="2364" actId="729"/>
        <pc:sldMkLst>
          <pc:docMk/>
          <pc:sldMk cId="415880470" sldId="1834"/>
        </pc:sldMkLst>
      </pc:sldChg>
      <pc:sldChg chg="addSp delSp modSp add del mod">
        <pc:chgData name="강다혜" userId="76862be5-6459-46bc-b30d-20a8f5161c9e" providerId="ADAL" clId="{6C0AA2C5-B161-446C-B643-3514BDF2D867}" dt="2024-05-17T11:56:53.639" v="1783" actId="47"/>
        <pc:sldMkLst>
          <pc:docMk/>
          <pc:sldMk cId="236750934" sldId="1835"/>
        </pc:sldMkLst>
      </pc:sldChg>
      <pc:sldChg chg="modSp add mod ord modShow">
        <pc:chgData name="강다혜" userId="76862be5-6459-46bc-b30d-20a8f5161c9e" providerId="ADAL" clId="{6C0AA2C5-B161-446C-B643-3514BDF2D867}" dt="2024-05-17T13:43:09.350" v="2364" actId="729"/>
        <pc:sldMkLst>
          <pc:docMk/>
          <pc:sldMk cId="1493172563" sldId="1840"/>
        </pc:sldMkLst>
      </pc:sldChg>
      <pc:sldChg chg="addSp delSp modSp add del mod modShow addCm">
        <pc:chgData name="강다혜" userId="76862be5-6459-46bc-b30d-20a8f5161c9e" providerId="ADAL" clId="{6C0AA2C5-B161-446C-B643-3514BDF2D867}" dt="2024-05-17T11:52:32.389" v="1677" actId="47"/>
        <pc:sldMkLst>
          <pc:docMk/>
          <pc:sldMk cId="1184706899" sldId="184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강다혜" userId="76862be5-6459-46bc-b30d-20a8f5161c9e" providerId="ADAL" clId="{6C0AA2C5-B161-446C-B643-3514BDF2D867}" dt="2024-05-17T10:53:59.684" v="1103"/>
              <pc2:cmMkLst xmlns:pc2="http://schemas.microsoft.com/office/powerpoint/2019/9/main/command">
                <pc:docMk/>
                <pc:sldMk cId="1184706899" sldId="1845"/>
                <pc2:cmMk id="{C26FAFD6-93DB-4022-9B34-DBAA1836934B}"/>
              </pc2:cmMkLst>
            </pc226:cmChg>
          </p:ext>
        </pc:extLst>
      </pc:sldChg>
      <pc:sldChg chg="addSp delSp modSp add del mod">
        <pc:chgData name="강다혜" userId="76862be5-6459-46bc-b30d-20a8f5161c9e" providerId="ADAL" clId="{6C0AA2C5-B161-446C-B643-3514BDF2D867}" dt="2024-05-17T11:51:57.105" v="1676" actId="113"/>
        <pc:sldMkLst>
          <pc:docMk/>
          <pc:sldMk cId="2944205982" sldId="1852"/>
        </pc:sldMkLst>
      </pc:sldChg>
      <pc:sldChg chg="delSp modSp add mod">
        <pc:chgData name="강다혜" userId="76862be5-6459-46bc-b30d-20a8f5161c9e" providerId="ADAL" clId="{6C0AA2C5-B161-446C-B643-3514BDF2D867}" dt="2024-05-17T10:48:43.786" v="1074" actId="478"/>
        <pc:sldMkLst>
          <pc:docMk/>
          <pc:sldMk cId="985229592" sldId="1853"/>
        </pc:sldMkLst>
      </pc:sldChg>
      <pc:sldChg chg="delSp modSp add mod">
        <pc:chgData name="강다혜" userId="76862be5-6459-46bc-b30d-20a8f5161c9e" providerId="ADAL" clId="{6C0AA2C5-B161-446C-B643-3514BDF2D867}" dt="2024-05-17T12:04:48.646" v="1887"/>
        <pc:sldMkLst>
          <pc:docMk/>
          <pc:sldMk cId="403242456" sldId="1855"/>
        </pc:sldMkLst>
      </pc:sldChg>
      <pc:sldChg chg="addSp delSp modSp add mod">
        <pc:chgData name="강다혜" userId="76862be5-6459-46bc-b30d-20a8f5161c9e" providerId="ADAL" clId="{6C0AA2C5-B161-446C-B643-3514BDF2D867}" dt="2024-05-17T11:08:44.332" v="1220" actId="20577"/>
        <pc:sldMkLst>
          <pc:docMk/>
          <pc:sldMk cId="4072908897" sldId="1857"/>
        </pc:sldMkLst>
      </pc:sldChg>
      <pc:sldChg chg="addSp modSp add mod">
        <pc:chgData name="강다혜" userId="76862be5-6459-46bc-b30d-20a8f5161c9e" providerId="ADAL" clId="{6C0AA2C5-B161-446C-B643-3514BDF2D867}" dt="2024-05-17T11:20:40.675" v="1361" actId="1035"/>
        <pc:sldMkLst>
          <pc:docMk/>
          <pc:sldMk cId="2555681255" sldId="1858"/>
        </pc:sldMkLst>
      </pc:sldChg>
      <pc:sldChg chg="modSp add mod">
        <pc:chgData name="강다혜" userId="76862be5-6459-46bc-b30d-20a8f5161c9e" providerId="ADAL" clId="{6C0AA2C5-B161-446C-B643-3514BDF2D867}" dt="2024-05-17T11:38:10.787" v="1543" actId="20577"/>
        <pc:sldMkLst>
          <pc:docMk/>
          <pc:sldMk cId="2141619572" sldId="1860"/>
        </pc:sldMkLst>
      </pc:sldChg>
      <pc:sldChg chg="delSp modSp add del mod modClrScheme chgLayout">
        <pc:chgData name="강다혜" userId="76862be5-6459-46bc-b30d-20a8f5161c9e" providerId="ADAL" clId="{6C0AA2C5-B161-446C-B643-3514BDF2D867}" dt="2024-05-17T11:36:51.856" v="1520" actId="47"/>
        <pc:sldMkLst>
          <pc:docMk/>
          <pc:sldMk cId="1501869923" sldId="1862"/>
        </pc:sldMkLst>
      </pc:sldChg>
      <pc:sldChg chg="addSp delSp modSp add mod ord">
        <pc:chgData name="강다혜" userId="76862be5-6459-46bc-b30d-20a8f5161c9e" providerId="ADAL" clId="{6C0AA2C5-B161-446C-B643-3514BDF2D867}" dt="2024-05-17T11:58:37.580" v="1851" actId="20577"/>
        <pc:sldMkLst>
          <pc:docMk/>
          <pc:sldMk cId="3505866490" sldId="1863"/>
        </pc:sldMkLst>
      </pc:sldChg>
      <pc:sldChg chg="addSp delSp modSp add mod">
        <pc:chgData name="강다혜" userId="76862be5-6459-46bc-b30d-20a8f5161c9e" providerId="ADAL" clId="{6C0AA2C5-B161-446C-B643-3514BDF2D867}" dt="2024-05-17T11:57:03.346" v="1784"/>
        <pc:sldMkLst>
          <pc:docMk/>
          <pc:sldMk cId="3136699032" sldId="1864"/>
        </pc:sldMkLst>
      </pc:sldChg>
      <pc:sldChg chg="modSp del mod">
        <pc:chgData name="강다혜" userId="76862be5-6459-46bc-b30d-20a8f5161c9e" providerId="ADAL" clId="{6C0AA2C5-B161-446C-B643-3514BDF2D867}" dt="2024-05-17T13:48:59.279" v="2442" actId="47"/>
        <pc:sldMkLst>
          <pc:docMk/>
          <pc:sldMk cId="2825217429" sldId="2128"/>
        </pc:sldMkLst>
      </pc:sldChg>
      <pc:sldChg chg="addSp delSp modSp mod">
        <pc:chgData name="강다혜" userId="76862be5-6459-46bc-b30d-20a8f5161c9e" providerId="ADAL" clId="{6C0AA2C5-B161-446C-B643-3514BDF2D867}" dt="2024-05-17T13:53:22.511" v="2535" actId="20577"/>
        <pc:sldMkLst>
          <pc:docMk/>
          <pc:sldMk cId="3016302211" sldId="2129"/>
        </pc:sldMkLst>
      </pc:sldChg>
      <pc:sldChg chg="addSp delSp modSp mod">
        <pc:chgData name="강다혜" userId="76862be5-6459-46bc-b30d-20a8f5161c9e" providerId="ADAL" clId="{6C0AA2C5-B161-446C-B643-3514BDF2D867}" dt="2024-05-17T13:47:37.332" v="2433" actId="14100"/>
        <pc:sldMkLst>
          <pc:docMk/>
          <pc:sldMk cId="577941748" sldId="2130"/>
        </pc:sldMkLst>
      </pc:sldChg>
      <pc:sldChg chg="addSp delSp modSp add mod">
        <pc:chgData name="강다혜" userId="76862be5-6459-46bc-b30d-20a8f5161c9e" providerId="ADAL" clId="{6C0AA2C5-B161-446C-B643-3514BDF2D867}" dt="2024-05-17T12:07:34.773" v="1950" actId="20577"/>
        <pc:sldMkLst>
          <pc:docMk/>
          <pc:sldMk cId="767576180" sldId="2165"/>
        </pc:sldMkLst>
      </pc:sldChg>
      <pc:sldChg chg="add del">
        <pc:chgData name="강다혜" userId="76862be5-6459-46bc-b30d-20a8f5161c9e" providerId="ADAL" clId="{6C0AA2C5-B161-446C-B643-3514BDF2D867}" dt="2024-05-17T12:38:43.540" v="2164" actId="47"/>
        <pc:sldMkLst>
          <pc:docMk/>
          <pc:sldMk cId="797875480" sldId="2167"/>
        </pc:sldMkLst>
      </pc:sldChg>
      <pc:sldChg chg="modSp add del mod ord">
        <pc:chgData name="강다혜" userId="76862be5-6459-46bc-b30d-20a8f5161c9e" providerId="ADAL" clId="{6C0AA2C5-B161-446C-B643-3514BDF2D867}" dt="2024-05-17T12:38:59.737" v="2165" actId="47"/>
        <pc:sldMkLst>
          <pc:docMk/>
          <pc:sldMk cId="2895605080" sldId="2168"/>
        </pc:sldMkLst>
      </pc:sldChg>
      <pc:sldChg chg="add">
        <pc:chgData name="강다혜" userId="76862be5-6459-46bc-b30d-20a8f5161c9e" providerId="ADAL" clId="{6C0AA2C5-B161-446C-B643-3514BDF2D867}" dt="2024-05-17T12:34:20.325" v="2123" actId="2890"/>
        <pc:sldMkLst>
          <pc:docMk/>
          <pc:sldMk cId="570756243" sldId="2169"/>
        </pc:sldMkLst>
      </pc:sldChg>
      <pc:sldChg chg="addSp delSp modSp add mod modClrScheme chgLayout">
        <pc:chgData name="강다혜" userId="76862be5-6459-46bc-b30d-20a8f5161c9e" providerId="ADAL" clId="{6C0AA2C5-B161-446C-B643-3514BDF2D867}" dt="2024-05-17T13:22:36.018" v="2356" actId="20577"/>
        <pc:sldMkLst>
          <pc:docMk/>
          <pc:sldMk cId="2104163533" sldId="2170"/>
        </pc:sldMkLst>
      </pc:sldChg>
      <pc:sldChg chg="modSp del mod">
        <pc:chgData name="강다혜" userId="76862be5-6459-46bc-b30d-20a8f5161c9e" providerId="ADAL" clId="{6C0AA2C5-B161-446C-B643-3514BDF2D867}" dt="2024-05-17T13:49:02.920" v="2443" actId="47"/>
        <pc:sldMkLst>
          <pc:docMk/>
          <pc:sldMk cId="4027351473" sldId="2171"/>
        </pc:sldMkLst>
      </pc:sldChg>
    </pc:docChg>
  </pc:docChgLst>
  <pc:docChgLst>
    <pc:chgData name="강다혜" userId="76862be5-6459-46bc-b30d-20a8f5161c9e" providerId="ADAL" clId="{E01BD7FC-48E1-4AF2-ADDF-CB589ED235A9}"/>
    <pc:docChg chg="undo custSel addSld delSld modSld modMainMaster delSection modSection">
      <pc:chgData name="강다혜" userId="76862be5-6459-46bc-b30d-20a8f5161c9e" providerId="ADAL" clId="{E01BD7FC-48E1-4AF2-ADDF-CB589ED235A9}" dt="2024-05-02T03:43:26.690" v="234" actId="20577"/>
      <pc:docMkLst>
        <pc:docMk/>
      </pc:docMkLst>
      <pc:sldChg chg="modSp mod">
        <pc:chgData name="강다혜" userId="76862be5-6459-46bc-b30d-20a8f5161c9e" providerId="ADAL" clId="{E01BD7FC-48E1-4AF2-ADDF-CB589ED235A9}" dt="2024-05-02T03:17:02.815" v="61" actId="20577"/>
        <pc:sldMkLst>
          <pc:docMk/>
          <pc:sldMk cId="663090028" sldId="259"/>
        </pc:sldMkLst>
      </pc:sldChg>
      <pc:sldChg chg="addSp delSp modSp mod">
        <pc:chgData name="강다혜" userId="76862be5-6459-46bc-b30d-20a8f5161c9e" providerId="ADAL" clId="{E01BD7FC-48E1-4AF2-ADDF-CB589ED235A9}" dt="2024-05-02T03:43:19.250" v="228" actId="20577"/>
        <pc:sldMkLst>
          <pc:docMk/>
          <pc:sldMk cId="2167379269" sldId="347"/>
        </pc:sldMkLst>
      </pc:sldChg>
      <pc:sldChg chg="del">
        <pc:chgData name="강다혜" userId="76862be5-6459-46bc-b30d-20a8f5161c9e" providerId="ADAL" clId="{E01BD7FC-48E1-4AF2-ADDF-CB589ED235A9}" dt="2024-05-02T02:51:45.771" v="15" actId="47"/>
        <pc:sldMkLst>
          <pc:docMk/>
          <pc:sldMk cId="2527696002" sldId="359"/>
        </pc:sldMkLst>
      </pc:sldChg>
      <pc:sldChg chg="del">
        <pc:chgData name="강다혜" userId="76862be5-6459-46bc-b30d-20a8f5161c9e" providerId="ADAL" clId="{E01BD7FC-48E1-4AF2-ADDF-CB589ED235A9}" dt="2024-05-02T02:51:56.429" v="19" actId="47"/>
        <pc:sldMkLst>
          <pc:docMk/>
          <pc:sldMk cId="801084840" sldId="361"/>
        </pc:sldMkLst>
      </pc:sldChg>
      <pc:sldChg chg="del">
        <pc:chgData name="강다혜" userId="76862be5-6459-46bc-b30d-20a8f5161c9e" providerId="ADAL" clId="{E01BD7FC-48E1-4AF2-ADDF-CB589ED235A9}" dt="2024-05-02T02:51:35.183" v="10" actId="47"/>
        <pc:sldMkLst>
          <pc:docMk/>
          <pc:sldMk cId="1687266130" sldId="362"/>
        </pc:sldMkLst>
      </pc:sldChg>
      <pc:sldChg chg="del">
        <pc:chgData name="강다혜" userId="76862be5-6459-46bc-b30d-20a8f5161c9e" providerId="ADAL" clId="{E01BD7FC-48E1-4AF2-ADDF-CB589ED235A9}" dt="2024-05-02T02:51:53.079" v="18" actId="47"/>
        <pc:sldMkLst>
          <pc:docMk/>
          <pc:sldMk cId="1242177877" sldId="370"/>
        </pc:sldMkLst>
      </pc:sldChg>
      <pc:sldChg chg="modSp mod">
        <pc:chgData name="강다혜" userId="76862be5-6459-46bc-b30d-20a8f5161c9e" providerId="ADAL" clId="{E01BD7FC-48E1-4AF2-ADDF-CB589ED235A9}" dt="2024-05-02T03:17:13.592" v="64" actId="1076"/>
        <pc:sldMkLst>
          <pc:docMk/>
          <pc:sldMk cId="1688861521" sldId="391"/>
        </pc:sldMkLst>
      </pc:sldChg>
      <pc:sldChg chg="modSp mod">
        <pc:chgData name="강다혜" userId="76862be5-6459-46bc-b30d-20a8f5161c9e" providerId="ADAL" clId="{E01BD7FC-48E1-4AF2-ADDF-CB589ED235A9}" dt="2024-05-02T03:17:20.950" v="67" actId="1076"/>
        <pc:sldMkLst>
          <pc:docMk/>
          <pc:sldMk cId="748114835" sldId="392"/>
        </pc:sldMkLst>
      </pc:sldChg>
      <pc:sldChg chg="del">
        <pc:chgData name="강다혜" userId="76862be5-6459-46bc-b30d-20a8f5161c9e" providerId="ADAL" clId="{E01BD7FC-48E1-4AF2-ADDF-CB589ED235A9}" dt="2024-05-02T02:51:24.719" v="8" actId="47"/>
        <pc:sldMkLst>
          <pc:docMk/>
          <pc:sldMk cId="2398833664" sldId="394"/>
        </pc:sldMkLst>
      </pc:sldChg>
      <pc:sldChg chg="del">
        <pc:chgData name="강다혜" userId="76862be5-6459-46bc-b30d-20a8f5161c9e" providerId="ADAL" clId="{E01BD7FC-48E1-4AF2-ADDF-CB589ED235A9}" dt="2024-05-02T02:51:24.719" v="8" actId="47"/>
        <pc:sldMkLst>
          <pc:docMk/>
          <pc:sldMk cId="1275645984" sldId="395"/>
        </pc:sldMkLst>
      </pc:sldChg>
      <pc:sldChg chg="del">
        <pc:chgData name="강다혜" userId="76862be5-6459-46bc-b30d-20a8f5161c9e" providerId="ADAL" clId="{E01BD7FC-48E1-4AF2-ADDF-CB589ED235A9}" dt="2024-05-02T02:51:38.797" v="12" actId="47"/>
        <pc:sldMkLst>
          <pc:docMk/>
          <pc:sldMk cId="3791663613" sldId="889"/>
        </pc:sldMkLst>
      </pc:sldChg>
      <pc:sldChg chg="del">
        <pc:chgData name="강다혜" userId="76862be5-6459-46bc-b30d-20a8f5161c9e" providerId="ADAL" clId="{E01BD7FC-48E1-4AF2-ADDF-CB589ED235A9}" dt="2024-05-02T02:51:39.469" v="13" actId="47"/>
        <pc:sldMkLst>
          <pc:docMk/>
          <pc:sldMk cId="251407273" sldId="890"/>
        </pc:sldMkLst>
      </pc:sldChg>
      <pc:sldChg chg="del">
        <pc:chgData name="강다혜" userId="76862be5-6459-46bc-b30d-20a8f5161c9e" providerId="ADAL" clId="{E01BD7FC-48E1-4AF2-ADDF-CB589ED235A9}" dt="2024-05-02T02:51:47.566" v="16" actId="47"/>
        <pc:sldMkLst>
          <pc:docMk/>
          <pc:sldMk cId="1638528583" sldId="895"/>
        </pc:sldMkLst>
      </pc:sldChg>
      <pc:sldChg chg="del">
        <pc:chgData name="강다혜" userId="76862be5-6459-46bc-b30d-20a8f5161c9e" providerId="ADAL" clId="{E01BD7FC-48E1-4AF2-ADDF-CB589ED235A9}" dt="2024-05-02T02:51:52.292" v="17" actId="47"/>
        <pc:sldMkLst>
          <pc:docMk/>
          <pc:sldMk cId="646722219" sldId="896"/>
        </pc:sldMkLst>
      </pc:sldChg>
      <pc:sldChg chg="modSp mod">
        <pc:chgData name="강다혜" userId="76862be5-6459-46bc-b30d-20a8f5161c9e" providerId="ADAL" clId="{E01BD7FC-48E1-4AF2-ADDF-CB589ED235A9}" dt="2024-05-02T03:21:31.994" v="132" actId="1076"/>
        <pc:sldMkLst>
          <pc:docMk/>
          <pc:sldMk cId="442795413" sldId="901"/>
        </pc:sldMkLst>
      </pc:sldChg>
      <pc:sldChg chg="del">
        <pc:chgData name="강다혜" userId="76862be5-6459-46bc-b30d-20a8f5161c9e" providerId="ADAL" clId="{E01BD7FC-48E1-4AF2-ADDF-CB589ED235A9}" dt="2024-05-02T02:51:37.108" v="11" actId="47"/>
        <pc:sldMkLst>
          <pc:docMk/>
          <pc:sldMk cId="1768401518" sldId="902"/>
        </pc:sldMkLst>
      </pc:sldChg>
      <pc:sldChg chg="del">
        <pc:chgData name="강다혜" userId="76862be5-6459-46bc-b30d-20a8f5161c9e" providerId="ADAL" clId="{E01BD7FC-48E1-4AF2-ADDF-CB589ED235A9}" dt="2024-05-02T02:51:56.429" v="19" actId="47"/>
        <pc:sldMkLst>
          <pc:docMk/>
          <pc:sldMk cId="971889883" sldId="903"/>
        </pc:sldMkLst>
      </pc:sldChg>
      <pc:sldChg chg="del">
        <pc:chgData name="강다혜" userId="76862be5-6459-46bc-b30d-20a8f5161c9e" providerId="ADAL" clId="{E01BD7FC-48E1-4AF2-ADDF-CB589ED235A9}" dt="2024-05-02T02:51:56.429" v="19" actId="47"/>
        <pc:sldMkLst>
          <pc:docMk/>
          <pc:sldMk cId="3267009005" sldId="904"/>
        </pc:sldMkLst>
      </pc:sldChg>
      <pc:sldChg chg="addSp delSp modSp add del mod">
        <pc:chgData name="강다혜" userId="76862be5-6459-46bc-b30d-20a8f5161c9e" providerId="ADAL" clId="{E01BD7FC-48E1-4AF2-ADDF-CB589ED235A9}" dt="2024-05-02T03:39:13.623" v="211" actId="47"/>
        <pc:sldMkLst>
          <pc:docMk/>
          <pc:sldMk cId="967216043" sldId="907"/>
        </pc:sldMkLst>
      </pc:sldChg>
      <pc:sldChg chg="del">
        <pc:chgData name="강다혜" userId="76862be5-6459-46bc-b30d-20a8f5161c9e" providerId="ADAL" clId="{E01BD7FC-48E1-4AF2-ADDF-CB589ED235A9}" dt="2024-05-02T02:51:43.844" v="14" actId="47"/>
        <pc:sldMkLst>
          <pc:docMk/>
          <pc:sldMk cId="2966085742" sldId="907"/>
        </pc:sldMkLst>
      </pc:sldChg>
      <pc:sldChg chg="del">
        <pc:chgData name="강다혜" userId="76862be5-6459-46bc-b30d-20a8f5161c9e" providerId="ADAL" clId="{E01BD7FC-48E1-4AF2-ADDF-CB589ED235A9}" dt="2024-05-02T02:51:30.163" v="9" actId="47"/>
        <pc:sldMkLst>
          <pc:docMk/>
          <pc:sldMk cId="1439244457" sldId="908"/>
        </pc:sldMkLst>
      </pc:sldChg>
      <pc:sldChg chg="modSp add mod">
        <pc:chgData name="강다혜" userId="76862be5-6459-46bc-b30d-20a8f5161c9e" providerId="ADAL" clId="{E01BD7FC-48E1-4AF2-ADDF-CB589ED235A9}" dt="2024-05-02T03:43:26.690" v="234" actId="20577"/>
        <pc:sldMkLst>
          <pc:docMk/>
          <pc:sldMk cId="2606825993" sldId="908"/>
        </pc:sldMkLst>
      </pc:sldChg>
      <pc:sldChg chg="del">
        <pc:chgData name="강다혜" userId="76862be5-6459-46bc-b30d-20a8f5161c9e" providerId="ADAL" clId="{E01BD7FC-48E1-4AF2-ADDF-CB589ED235A9}" dt="2024-05-02T02:51:30.163" v="9" actId="47"/>
        <pc:sldMkLst>
          <pc:docMk/>
          <pc:sldMk cId="2645421973" sldId="909"/>
        </pc:sldMkLst>
      </pc:sldChg>
      <pc:sldChg chg="del">
        <pc:chgData name="강다혜" userId="76862be5-6459-46bc-b30d-20a8f5161c9e" providerId="ADAL" clId="{E01BD7FC-48E1-4AF2-ADDF-CB589ED235A9}" dt="2024-05-02T02:51:30.163" v="9" actId="47"/>
        <pc:sldMkLst>
          <pc:docMk/>
          <pc:sldMk cId="1833628790" sldId="910"/>
        </pc:sldMkLst>
      </pc:sldChg>
      <pc:sldChg chg="del">
        <pc:chgData name="강다혜" userId="76862be5-6459-46bc-b30d-20a8f5161c9e" providerId="ADAL" clId="{E01BD7FC-48E1-4AF2-ADDF-CB589ED235A9}" dt="2024-05-02T02:51:30.163" v="9" actId="47"/>
        <pc:sldMkLst>
          <pc:docMk/>
          <pc:sldMk cId="1426569755" sldId="911"/>
        </pc:sldMkLst>
      </pc:sldChg>
      <pc:sldChg chg="del">
        <pc:chgData name="강다혜" userId="76862be5-6459-46bc-b30d-20a8f5161c9e" providerId="ADAL" clId="{E01BD7FC-48E1-4AF2-ADDF-CB589ED235A9}" dt="2024-05-02T02:51:30.163" v="9" actId="47"/>
        <pc:sldMkLst>
          <pc:docMk/>
          <pc:sldMk cId="1202971096" sldId="912"/>
        </pc:sldMkLst>
      </pc:sldChg>
      <pc:sldMasterChg chg="modSp mod">
        <pc:chgData name="강다혜" userId="76862be5-6459-46bc-b30d-20a8f5161c9e" providerId="ADAL" clId="{E01BD7FC-48E1-4AF2-ADDF-CB589ED235A9}" dt="2024-05-02T02:58:32.133" v="55" actId="20577"/>
        <pc:sldMasterMkLst>
          <pc:docMk/>
          <pc:sldMasterMk cId="3730080836" sldId="2147483700"/>
        </pc:sldMasterMkLst>
      </pc:sldMasterChg>
    </pc:docChg>
  </pc:docChgLst>
</pc:chgInfo>
</file>

<file path=ppt/comments/modernComment_38D_2162E6D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829BB1-C816-4C23-AC91-CCA065E54649}" authorId="{40BC7F51-CC62-907A-58E1-6132A187EF0E}" status="resolved" created="2024-05-16T04:02:01.88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0129753" sldId="909"/>
      <ac:grpSpMk id="12" creationId="{0D0B6B4F-0C4B-A63B-D36A-F0C1785D52AD}"/>
    </ac:deMkLst>
    <p188:replyLst>
      <p188:reply id="{8D1A10A6-7335-4292-8CB3-7EECCDA03D9A}" authorId="{40BC7F51-CC62-907A-58E1-6132A187EF0E}" created="2024-05-16T04:19:14.049">
        <p188:txBody>
          <a:bodyPr/>
          <a:lstStyle/>
          <a:p>
            <a:r>
              <a:rPr lang="ko-KR" altLang="en-US"/>
              <a:t>앞 장에서의 문제 분리를 위해 사례 교체함</a:t>
            </a:r>
          </a:p>
        </p188:txBody>
      </p188:reply>
    </p188:replyLst>
    <p188:txBody>
      <a:bodyPr/>
      <a:lstStyle/>
      <a:p>
        <a:r>
          <a:rPr lang="ko-KR" altLang="en-US"/>
          <a:t>개선 방안 2 추가함</a:t>
        </a:r>
      </a:p>
    </p188:txBody>
  </p188:cm>
  <p188:cm id="{9B248AD6-093D-4A83-AA7C-715310A38BED}" authorId="{40BC7F51-CC62-907A-58E1-6132A187EF0E}" created="2024-05-17T10:25:58.29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60129753" sldId="909"/>
      <ac:spMk id="7" creationId="{0C81DD60-D84B-4D3C-8F3E-7D0E22E11300}"/>
    </ac:deMkLst>
    <p188:txBody>
      <a:bodyPr/>
      <a:lstStyle/>
      <a:p>
        <a:r>
          <a:rPr lang="ko-KR" altLang="en-US"/>
          <a:t>동일 오류 페이지:
8. 브랜드관(메디힐)
16. 기획전 - 전체
29. 헬스+
32. 매거진관</a:t>
        </a:r>
      </a:p>
    </p188:txBody>
  </p188:cm>
</p188:cmLst>
</file>

<file path=ppt/comments/modernComment_38E_FEB8A9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C8139D-0995-4627-AE75-DA7D8C85257B}" authorId="{40BC7F51-CC62-907A-58E1-6132A187EF0E}" status="resolved" created="2024-05-16T06:20:38.51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73514846" sldId="910"/>
      <ac:grpSpMk id="12" creationId="{AAC06169-ECB7-FE0E-07B5-09D7368C88C9}"/>
    </ac:deMkLst>
    <p188:txBody>
      <a:bodyPr/>
      <a:lstStyle/>
      <a:p>
        <a:r>
          <a:rPr lang="ko-KR" altLang="en-US"/>
          <a:t>font-size:0 문제
aria-label로 주라고 해주세요</a:t>
        </a:r>
      </a:p>
    </p188:txBody>
  </p188:cm>
</p188:cmLst>
</file>

<file path=ppt/comments/modernComment_396_A489F5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713CEB-B6B0-4BA5-9301-CE53A8E3E008}" authorId="{40BC7F51-CC62-907A-58E1-6132A187EF0E}" status="resolved" created="2024-05-16T11:57:17.945" complete="100000">
    <pc:sldMkLst xmlns:pc="http://schemas.microsoft.com/office/powerpoint/2013/main/command">
      <pc:docMk/>
      <pc:sldMk cId="2760504634" sldId="918"/>
    </pc:sldMkLst>
    <p188:txBody>
      <a:bodyPr/>
      <a:lstStyle/>
      <a:p>
        <a:r>
          <a:rPr lang="ko-KR" altLang="en-US"/>
          <a:t>지침 비어있음</a:t>
        </a:r>
      </a:p>
    </p188:txBody>
  </p188:cm>
</p188:cmLst>
</file>

<file path=ppt/comments/modernComment_397_677F45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8DB007-2477-4866-A8A7-BE0931AD474F}" authorId="{A7AE478D-3794-0E20-6A17-93DA40387FA0}" status="resolved" created="2024-05-13T04:40:30.31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6394138" sldId="919"/>
      <ac:spMk id="16" creationId="{1BBB1486-3E71-7C09-A351-082AA661CCD5}"/>
    </ac:deMkLst>
    <p188:replyLst>
      <p188:reply id="{8C0E5FE0-98B7-4758-9D89-0DAA0BD9B6A2}" authorId="{40BC7F51-CC62-907A-58E1-6132A187EF0E}" created="2024-05-16T12:02:23.368">
        <p188:txBody>
          <a:bodyPr/>
          <a:lstStyle/>
          <a:p>
            <a:r>
              <a:rPr lang="ko-KR" altLang="en-US"/>
              <a:t>aria-label로 해주세요</a:t>
            </a:r>
          </a:p>
        </p188:txBody>
      </p188:reply>
    </p188:replyLst>
    <p188:txBody>
      <a:bodyPr/>
      <a:lstStyle/>
      <a:p>
        <a:r>
          <a:rPr lang="ko-KR" altLang="en-US"/>
          <a:t>통으로 svg -&gt;숨김 텍스트로 제안하나요?
</a:t>
        </a:r>
      </a:p>
    </p188:txBody>
  </p188:cm>
  <p188:cm id="{D92BBC2E-8FF4-438D-B487-D851D7801A59}" authorId="{40BC7F51-CC62-907A-58E1-6132A187EF0E}" status="resolved" created="2024-05-16T12:01:46.89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36394138" sldId="919"/>
      <ac:spMk id="10" creationId="{79C0A4CA-5D14-4398-ABB2-949EDA8F0540}"/>
      <ac:txMk cp="0" len="56">
        <ac:context len="67" hash="3885363932"/>
      </ac:txMk>
    </ac:txMkLst>
    <p188:pos x="395296" y="330503"/>
    <p188:txBody>
      <a:bodyPr/>
      <a:lstStyle/>
      <a:p>
        <a:r>
          <a:rPr lang="ko-KR" altLang="en-US"/>
          <a:t>href=""</a:t>
        </a:r>
      </a:p>
    </p188:txBody>
  </p188:cm>
</p188:cmLst>
</file>

<file path=ppt/comments/modernComment_398_75BF16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BB71F0-ECF9-44EE-8560-9988883C06BD}" authorId="{40BC7F51-CC62-907A-58E1-6132A187EF0E}" status="resolved" created="2024-05-16T12:03:49.379" complete="100000">
    <pc:sldMkLst xmlns:pc="http://schemas.microsoft.com/office/powerpoint/2013/main/command">
      <pc:docMk/>
      <pc:sldMk cId="1975457535" sldId="920"/>
    </pc:sldMkLst>
    <p188:txBody>
      <a:bodyPr/>
      <a:lstStyle/>
      <a:p>
        <a:r>
          <a:rPr lang="ko-KR" altLang="en-US"/>
          <a:t>설명 수정함</a:t>
        </a:r>
      </a:p>
    </p188:txBody>
  </p188:cm>
</p188:cmLst>
</file>

<file path=ppt/comments/modernComment_3A9_FE4C22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18B714-E84C-4CD3-A555-1B2033534E4B}" authorId="{40BC7F51-CC62-907A-58E1-6132A187EF0E}" status="resolved" created="2024-05-17T13:17:43.42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66402396" sldId="937"/>
      <ac:spMk id="7" creationId="{0C81DD60-D84B-4D3C-8F3E-7D0E22E11300}"/>
    </ac:deMkLst>
    <p188:txBody>
      <a:bodyPr/>
      <a:lstStyle/>
      <a:p>
        <a:r>
          <a:rPr lang="ko-KR" altLang="en-US"/>
          <a:t>모바일이라서 키보드가 아닙니다</a:t>
        </a:r>
      </a:p>
    </p188:txBody>
  </p188:cm>
</p188:cmLst>
</file>

<file path=ppt/comments/modernComment_5E8_C7171C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1BB913-F705-46EB-8C76-0BA74498E574}" authorId="{40BC7F51-CC62-907A-58E1-6132A187EF0E}" status="resolved" created="2024-05-16T05:44:06.95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0180585" sldId="1512"/>
      <ac:grpSpMk id="8" creationId="{3DE4728D-B175-A992-0983-48D32F37F31F}"/>
    </ac:deMkLst>
    <p188:replyLst>
      <p188:reply id="{301169A3-8A79-4040-9291-3142F66496B4}" authorId="{A7AE478D-3794-0E20-6A17-93DA40387FA0}" created="2024-05-16T08:37:54.695">
        <p188:txBody>
          <a:bodyPr/>
          <a:lstStyle/>
          <a:p>
            <a:r>
              <a:rPr lang="ko-KR" altLang="en-US"/>
              <a:t>동일 링크 다수여서 잡은 건데 코드 한 번 봐주세요&lt;button&gt; 마크업이 두개(중복)</a:t>
            </a:r>
          </a:p>
        </p188:txBody>
      </p188:reply>
    </p188:replyLst>
    <p188:txBody>
      <a:bodyPr/>
      <a:lstStyle/>
      <a:p>
        <a:r>
          <a:rPr lang="ko-KR" altLang="en-US"/>
          <a:t>꺾쇠 자체 이름이 "주요 기능"과 같이 들어가고 title에는 펼치기, 접기 정보만 있는게 적절해보입니다~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16T23:28:47.842" authorId="{40BC7F51-CC62-907A-58E1-6132A187EF0E}"/>
          </p223:rxn>
        </p223:reactions>
      </p:ext>
    </p188:extLst>
  </p188:cm>
</p188:cmLst>
</file>

<file path=ppt/comments/modernComment_5EC_26D03B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58AC76-5EA0-4140-8DD3-919B375FA784}" authorId="{40BC7F51-CC62-907A-58E1-6132A187EF0E}" status="resolved" created="2024-05-16T10:36:48.860" complete="100000">
    <pc:sldMkLst xmlns:pc="http://schemas.microsoft.com/office/powerpoint/2013/main/command">
      <pc:docMk/>
      <pc:sldMk cId="651180941" sldId="1516"/>
    </pc:sldMkLst>
    <p188:txBody>
      <a:bodyPr/>
      <a:lstStyle/>
      <a:p>
        <a:r>
          <a:rPr lang="ko-KR" altLang="en-US"/>
          <a:t>1)이미지 각각에 정확하게 정보를 제공하거나
2)그게 힘들다고 하면 제품 상세 사진 1, 2, 3
3)그것도 안되면 아예 캐러셀 영역 자체에 aria-hidden 적용해서 숨기라고 해야 함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16T10:56:26.863" authorId="{A7AE478D-3794-0E20-6A17-93DA40387FA0}"/>
          </p223:rxn>
        </p223:reactions>
      </p:ext>
    </p188:extLst>
  </p188:cm>
</p188:cmLst>
</file>

<file path=ppt/comments/modernComment_659_581F20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F79355-56CD-42D9-AA54-7C890E3671F1}" authorId="{40BC7F51-CC62-907A-58E1-6132A187EF0E}" status="resolved" created="2024-05-16T10:52:37.735">
    <pc:sldMkLst xmlns:pc="http://schemas.microsoft.com/office/powerpoint/2013/main/command">
      <pc:docMk/>
      <pc:sldMk cId="2017638155" sldId="1625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6B_67D8E2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E10B3F-5320-40D2-B148-F2011D3D034F}" authorId="{40BC7F51-CC62-907A-58E1-6132A187EF0E}" status="resolved" created="2024-05-16T12:08:45.449" complete="100000">
    <pc:sldMkLst xmlns:pc="http://schemas.microsoft.com/office/powerpoint/2013/main/command">
      <pc:docMk/>
      <pc:sldMk cId="1742267047" sldId="1643"/>
    </pc:sldMkLst>
    <p188:replyLst>
      <p188:reply id="{1E5B7BB7-0580-43E9-81CC-09FAB8C9202E}" authorId="{A7AE478D-3794-0E20-6A17-93DA40387FA0}" created="2024-05-16T12:16:11.203">
        <p188:txBody>
          <a:bodyPr/>
          <a:lstStyle/>
          <a:p>
            <a:r>
              <a:rPr lang="ko-KR" altLang="en-US"/>
              <a:t>누락입니다ㅠ 장표 생성했습니다</a:t>
            </a:r>
          </a:p>
        </p188:txBody>
      </p188:reply>
    </p188:replyLst>
    <p188:txBody>
      <a:bodyPr/>
      <a:lstStyle/>
      <a:p>
        <a:r>
          <a:rPr lang="ko-KR" altLang="en-US"/>
          <a:t>혹시 이 페이지들에서 명도대비 안맞는 건 일부러 안잡으신걸까요?</a:t>
        </a:r>
      </a:p>
    </p188:txBody>
  </p188:cm>
</p188:cmLst>
</file>

<file path=ppt/comments/modernComment_673_67F1B5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AD4221-01B2-4AFD-AE39-3ED2DE7BB955}" authorId="{40BC7F51-CC62-907A-58E1-6132A187EF0E}" status="resolved" created="2024-05-16T12:20:16.10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43893842" sldId="1651"/>
      <ac:spMk id="7" creationId="{DA09706D-93E2-D3CE-AA35-F71926AC9AAB}"/>
      <ac:txMk cp="14" len="9">
        <ac:context len="169" hash="4134700789"/>
      </ac:txMk>
    </ac:txMkLst>
    <p188:pos x="1958671" y="218469"/>
    <p188:replyLst>
      <p188:reply id="{2F6CECAB-9B16-4FD5-BEB8-7840E3FDA9B8}" authorId="{40BC7F51-CC62-907A-58E1-6132A187EF0E}" created="2024-05-16T12:21:46.430">
        <p188:txBody>
          <a:bodyPr/>
          <a:lstStyle/>
          <a:p>
            <a:r>
              <a:rPr lang="ko-KR" altLang="en-US"/>
              <a:t>상호작용을 지원하지 않는 요소(&lt;&gt;)에 이벤트를 연결하여 스크린 리더에서 UI의 역할을 인지할 수 없음
컨트롤 요소를 스크린 리더로 접근 및 조작할 수 있도록 상호작용이 가능한 태그(&lt;a&gt;, &lt;button&gt; 등)로 변경하거나 별도의 role 속성을 지정해야 함
</a:t>
            </a:r>
          </a:p>
        </p188:txBody>
      </p188:reply>
    </p188:replyLst>
    <p188:txBody>
      <a:bodyPr/>
      <a:lstStyle/>
      <a:p>
        <a:r>
          <a:rPr lang="ko-KR" altLang="en-US"/>
          <a:t>article에 걸려 있음</a:t>
        </a:r>
      </a:p>
    </p188:txBody>
  </p188:cm>
</p188:cmLst>
</file>

<file path=ppt/comments/modernComment_683_7C242B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771927-9E1B-4AE7-8B20-4A14F54374C3}" authorId="{40BC7F51-CC62-907A-58E1-6132A187EF0E}" status="resolved" created="2024-05-16T04:53:24.55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82745203" sldId="1667"/>
      <ac:grpSpMk id="15" creationId="{7A811EE6-5008-D47E-86B8-855FBC976BA9}"/>
    </ac:deMkLst>
    <p188:txBody>
      <a:bodyPr/>
      <a:lstStyle/>
      <a:p>
        <a:r>
          <a:rPr lang="ko-KR" altLang="en-US"/>
          <a:t>각각에 aria-label="이전", aria-label="다음" 제공 필요</a:t>
        </a:r>
      </a:p>
    </p188:txBody>
  </p188:cm>
</p188:cmLst>
</file>

<file path=ppt/comments/modernComment_685_7FDAE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960104-B521-4157-91C6-277F5387BCEC}" authorId="{40BC7F51-CC62-907A-58E1-6132A187EF0E}" status="resolved" created="2024-05-16T06:21:19.763" complete="100000">
    <pc:sldMkLst xmlns:pc="http://schemas.microsoft.com/office/powerpoint/2013/main/command">
      <pc:docMk/>
      <pc:sldMk cId="134065871" sldId="1669"/>
    </pc:sldMkLst>
    <p188:txBody>
      <a:bodyPr/>
      <a:lstStyle/>
      <a:p>
        <a:r>
          <a:rPr lang="ko-KR" altLang="en-US"/>
          <a:t>회색 글자들도 다 명도대비 안맞음
추가해주세요</a:t>
        </a:r>
      </a:p>
    </p188:txBody>
  </p188:cm>
</p188:cmLst>
</file>

<file path=ppt/comments/modernComment_68D_AFE02F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05ED95-093F-4D8C-8249-8F73C396DA6B}" authorId="{40BC7F51-CC62-907A-58E1-6132A187EF0E}" status="resolved" created="2024-05-16T06:55:20.831" complete="100000">
    <pc:sldMkLst xmlns:pc="http://schemas.microsoft.com/office/powerpoint/2013/main/command">
      <pc:docMk/>
      <pc:sldMk cId="2950704956" sldId="1677"/>
    </pc:sldMkLst>
    <p188:txBody>
      <a:bodyPr/>
      <a:lstStyle/>
      <a:p>
        <a:r>
          <a:rPr lang="ko-KR" altLang="en-US"/>
          <a:t>스와이프로 넘길 수 있으므로 이 항목으로 잡기</a:t>
        </a:r>
      </a:p>
    </p188:txBody>
  </p188:cm>
</p188:cmLst>
</file>

<file path=ppt/comments/modernComment_690_BC56D3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6F3133-B90C-4C54-BB77-70AB77731AFD}" authorId="{40BC7F51-CC62-907A-58E1-6132A187EF0E}" status="resolved" created="2024-05-16T08:22:37.22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59806854" sldId="1680"/>
      <ac:grpSpMk id="20" creationId="{6E9E6F0C-E1B7-4183-43CA-84BA610DD0B9}"/>
    </ac:deMkLst>
    <p188:txBody>
      <a:bodyPr/>
      <a:lstStyle/>
      <a:p>
        <a:r>
          <a:rPr lang="ko-KR" altLang="en-US"/>
          <a:t>이렇게 줘버리면 내부에 적용된 필터 숫자 텍스트가 스크린 리더로 안 읽힙니다. SVG에 aria-label="필터" 이렇게 줘야 할 것 같아요</a:t>
        </a:r>
      </a:p>
    </p188:txBody>
  </p188:cm>
</p188:cmLst>
</file>

<file path=ppt/comments/modernComment_691_A6862A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C5773B-3AE3-4BFE-8839-638DCBFA2EEB}" authorId="{40BC7F51-CC62-907A-58E1-6132A187EF0E}" status="resolved" created="2024-05-16T08:21:45.188" complete="100000">
    <pc:sldMkLst xmlns:pc="http://schemas.microsoft.com/office/powerpoint/2013/main/command">
      <pc:docMk/>
      <pc:sldMk cId="2793810479" sldId="1681"/>
    </pc:sldMkLst>
    <p188:txBody>
      <a:bodyPr/>
      <a:lstStyle/>
      <a:p>
        <a:r>
          <a:rPr lang="ko-KR" altLang="en-US"/>
          <a:t>스크린 리더 활성화된 상태에서 닫을 수 있는 방법이 없음
별도 닫기 버튼 제공 필요</a:t>
        </a:r>
      </a:p>
    </p188:txBody>
  </p188:cm>
</p188:cmLst>
</file>

<file path=ppt/comments/modernComment_695_CAFBCFE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DF143A-81D1-4260-9ED1-5C795AC261BC}" authorId="{40BC7F51-CC62-907A-58E1-6132A187EF0E}" status="resolved" created="2024-05-16T08:24:14.40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05500396" sldId="1685"/>
      <ac:spMk id="8" creationId="{D9EEA754-7DD9-08F6-FB8B-D173F14A5D07}"/>
    </ac:deMkLst>
    <p188:txBody>
      <a:bodyPr/>
      <a:lstStyle/>
      <a:p>
        <a:r>
          <a:rPr lang="ko-KR" altLang="en-US"/>
          <a:t>여기도 표시 추가함</a:t>
        </a:r>
      </a:p>
    </p188:txBody>
  </p188:cm>
  <p188:cm id="{7B131A60-6C0D-4368-8DC1-1BB986C507A4}" authorId="{A7AE478D-3794-0E20-6A17-93DA40387FA0}" status="resolved" created="2024-05-17T04:58:21.594" complete="100000">
    <pc:sldMkLst xmlns:pc="http://schemas.microsoft.com/office/powerpoint/2013/main/command">
      <pc:docMk/>
      <pc:sldMk cId="3405500396" sldId="1685"/>
    </pc:sldMkLst>
    <p188:txBody>
      <a:bodyPr/>
      <a:lstStyle/>
      <a:p>
        <a:r>
          <a:rPr lang="ko-KR" altLang="en-US"/>
          <a:t>0517 확인 불가하여 MO앱에 추가 불가</a:t>
        </a:r>
      </a:p>
    </p188:txBody>
  </p188:cm>
</p188:cmLst>
</file>

<file path=ppt/comments/modernComment_6A8_331617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D8EB25-E466-46D6-A729-A787411FF5D4}" authorId="{40BC7F51-CC62-907A-58E1-6132A187EF0E}" status="resolved" created="2024-05-16T13:09:09.17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57085872" sldId="1704"/>
      <ac:spMk id="15" creationId="{CF6FE648-A59E-AE28-0077-D274DD718565}"/>
    </ac:deMkLst>
    <p188:replyLst>
      <p188:reply id="{AF899874-DB0F-4F9A-88BE-1C94EAF2F878}" authorId="{A7AE478D-3794-0E20-6A17-93DA40387FA0}" created="2024-05-16T13:12:29.125">
        <p188:txBody>
          <a:bodyPr/>
          <a:lstStyle/>
          <a:p>
            <a:r>
              <a:rPr lang="ko-KR" altLang="en-US"/>
              <a:t>컨트롤 요소 이름으로 title사용해도 되나요?</a:t>
            </a:r>
          </a:p>
        </p188:txBody>
      </p188:reply>
      <p188:reply id="{2D0F3F0D-C589-460C-B5DB-10FBDDEE5A7D}" authorId="{40BC7F51-CC62-907A-58E1-6132A187EF0E}" created="2024-05-16T14:09:51.077">
        <p188:txBody>
          <a:bodyPr/>
          <a:lstStyle/>
          <a:p>
            <a:r>
              <a:rPr lang="ko-KR" altLang="en-US"/>
              <a:t>얘 이름은 엄밀하게 따지면 눈에 보이는 텍스트 노드입니다. 역할은 콤보상자/셀렉트처럼 쓰고 있지만 마크업을 링크로 해서요ㅜㅜ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4-05-17T06:12:53.708" authorId="{A7AE478D-3794-0E20-6A17-93DA40387FA0}"/>
              </p223:rxn>
            </p223:reactions>
          </p:ext>
        </p188:extLst>
      </p188:reply>
    </p188:replyLst>
    <p188:txBody>
      <a:bodyPr/>
      <a:lstStyle/>
      <a:p>
        <a:r>
          <a:rPr lang="ko-KR" altLang="en-US"/>
          <a:t>눈에 보이는 정보부터 제공되는 것이 좋음.
title="제품 옵션, 펼치기" 가 나을 듯</a:t>
        </a:r>
      </a:p>
    </p188:txBody>
  </p188:cm>
</p188:cmLst>
</file>

<file path=ppt/comments/modernComment_6BE_8AD0F5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66FE41-E874-4E66-8027-7607FB0D5C54}" authorId="{40BC7F51-CC62-907A-58E1-6132A187EF0E}" status="resolved" created="2024-05-16T04:30:26.907" complete="100000">
    <pc:sldMkLst xmlns:pc="http://schemas.microsoft.com/office/powerpoint/2013/main/command">
      <pc:docMk/>
      <pc:sldMk cId="2328950044" sldId="1726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BF_B3D0AD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34561E-520C-40D5-B016-AE101953F3B7}" authorId="{40BC7F51-CC62-907A-58E1-6132A187EF0E}" status="resolved" created="2024-05-16T04:51:07.646" complete="100000">
    <pc:sldMkLst xmlns:pc="http://schemas.microsoft.com/office/powerpoint/2013/main/command">
      <pc:docMk/>
      <pc:sldMk cId="3016797586" sldId="1727"/>
    </pc:sldMkLst>
    <p188:txBody>
      <a:bodyPr/>
      <a:lstStyle/>
      <a:p>
        <a:r>
          <a:rPr lang="ko-KR" altLang="en-US"/>
          <a:t>추가함
공통인 요소가 많으면 확인 후에 공통으로 옮겨주세요~</a:t>
        </a:r>
      </a:p>
    </p188:txBody>
  </p188:cm>
  <p188:cm id="{C23AFBED-CE14-419C-A645-EF05016D5236}" authorId="{40BC7F51-CC62-907A-58E1-6132A187EF0E}" status="resolved" created="2024-05-17T08:58:46.22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16797586" sldId="1727"/>
      <ac:spMk id="7" creationId="{0C81DD60-D84B-4D3C-8F3E-7D0E22E11300}"/>
      <ac:txMk cp="166" len="20">
        <ac:context len="225" hash="4158292567"/>
      </ac:txMk>
    </ac:txMkLst>
    <p188:pos x="1958671" y="1410775"/>
    <p188:txBody>
      <a:bodyPr/>
      <a:lstStyle/>
      <a:p>
        <a:r>
          <a:rPr lang="ko-KR" altLang="en-US"/>
          <a:t>동일 오류 페이지:
14. 멤버십/쿠폰 - 멤버십 라운지
29. 헬스+
30. 헬스+ 세일
31. 라이브관
32. 매거진관</a:t>
        </a:r>
      </a:p>
    </p188:txBody>
  </p188:cm>
</p188:cmLst>
</file>

<file path=ppt/comments/modernComment_6C0_3AFB22E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0E447C-D47B-4C59-A216-E487A5CE0B68}" authorId="{40BC7F51-CC62-907A-58E1-6132A187EF0E}" status="resolved" created="2024-05-16T04:51:12.119" complete="100000">
    <pc:sldMkLst xmlns:pc="http://schemas.microsoft.com/office/powerpoint/2013/main/command">
      <pc:docMk/>
      <pc:sldMk cId="989536998" sldId="1728"/>
    </pc:sldMkLst>
    <p188:txBody>
      <a:bodyPr/>
      <a:lstStyle/>
      <a:p>
        <a:r>
          <a:rPr lang="ko-KR" altLang="en-US"/>
          <a:t>추가함
공통인 요소가 많으면 확인 후에 공통으로 옮겨주세요~</a:t>
        </a:r>
      </a:p>
    </p188:txBody>
  </p188:cm>
  <p188:cm id="{407C1FBC-EDAE-4EAC-8188-00A9692C1AF2}" authorId="{40BC7F51-CC62-907A-58E1-6132A187EF0E}" status="resolved" created="2024-05-17T09:08:13.435" complete="100000">
    <pc:sldMkLst xmlns:pc="http://schemas.microsoft.com/office/powerpoint/2013/main/command">
      <pc:docMk/>
      <pc:sldMk cId="989536998" sldId="1728"/>
    </pc:sldMkLst>
    <p188:replyLst>
      <p188:reply id="{14362C29-1FB3-4BEF-BF9B-D63949369193}" authorId="{A7AE478D-3794-0E20-6A17-93DA40387FA0}" created="2024-05-17T09:11:09.652">
        <p188:txBody>
          <a:bodyPr/>
          <a:lstStyle/>
          <a:p>
            <a:r>
              <a:rPr lang="ko-KR" altLang="en-US"/>
              <a:t>29. 헬스+
30. 헬스+ 세일
</a:t>
            </a:r>
          </a:p>
        </p188:txBody>
      </p188:reply>
    </p188:replyLst>
    <p188:txBody>
      <a:bodyPr/>
      <a:lstStyle/>
      <a:p>
        <a:r>
          <a:rPr lang="ko-KR" altLang="en-US"/>
          <a:t>동일 오류 페이지:
14. 멤버십/쿠폰 - 멤버십 라운지
31. 라이브관
32. 매거진관</a:t>
        </a:r>
      </a:p>
    </p188:txBody>
  </p188:cm>
</p188:cmLst>
</file>

<file path=ppt/comments/modernComment_6CC_1EFF19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D26E03-C4B2-4CCF-9185-B93FF6DF295E}" authorId="{40BC7F51-CC62-907A-58E1-6132A187EF0E}" status="resolved" created="2024-05-16T06:27:10.990" complete="100000">
    <pc:sldMkLst xmlns:pc="http://schemas.microsoft.com/office/powerpoint/2013/main/command">
      <pc:docMk/>
      <pc:sldMk cId="520034667" sldId="1740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CD_582DEB7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E2CA0E-A0F8-4D75-9B78-B1F0B399575C}" authorId="{40BC7F51-CC62-907A-58E1-6132A187EF0E}" status="resolved" created="2024-05-16T06:30:35.899" complete="100000">
    <pc:sldMkLst xmlns:pc="http://schemas.microsoft.com/office/powerpoint/2013/main/command">
      <pc:docMk/>
      <pc:sldMk cId="1479404404" sldId="1741"/>
    </pc:sldMkLst>
    <p188:txBody>
      <a:bodyPr/>
      <a:lstStyle/>
      <a:p>
        <a:r>
          <a:rPr lang="ko-KR" altLang="en-US"/>
          <a:t>내용 확인하고 작성해주세요</a:t>
        </a:r>
      </a:p>
    </p188:txBody>
  </p188:cm>
</p188:cmLst>
</file>

<file path=ppt/comments/modernComment_6CE_AA0956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29ADEE-2218-4CD5-AFE0-E9C01DAA392A}" authorId="{40BC7F51-CC62-907A-58E1-6132A187EF0E}" status="resolved" created="2024-05-16T06:32:19.412" complete="100000">
    <pc:sldMkLst xmlns:pc="http://schemas.microsoft.com/office/powerpoint/2013/main/command">
      <pc:docMk/>
      <pc:sldMk cId="2852738641" sldId="1742"/>
    </pc:sldMkLst>
    <p188:txBody>
      <a:bodyPr/>
      <a:lstStyle/>
      <a:p>
        <a:r>
          <a:rPr lang="ko-KR" altLang="en-US"/>
          <a:t>내용 확인하고 작성해주세요</a:t>
        </a:r>
      </a:p>
    </p188:txBody>
  </p188:cm>
</p188:cmLst>
</file>

<file path=ppt/comments/modernComment_6D1_544630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CE8892-E3D6-4E8D-9DE9-1141874D6948}" authorId="{40BC7F51-CC62-907A-58E1-6132A187EF0E}" status="resolved" created="2024-05-16T06:41:59.965" complete="100000">
    <pc:sldMkLst xmlns:pc="http://schemas.microsoft.com/office/powerpoint/2013/main/command">
      <pc:docMk/>
      <pc:sldMk cId="1413886191" sldId="1745"/>
    </pc:sldMkLst>
    <p188:txBody>
      <a:bodyPr/>
      <a:lstStyle/>
      <a:p>
        <a:r>
          <a:rPr lang="ko-KR" altLang="en-US"/>
          <a:t>선택됨 정보 주도록 가이드</a:t>
        </a:r>
      </a:p>
    </p188:txBody>
  </p188:cm>
</p188:cmLst>
</file>

<file path=ppt/comments/modernComment_6D2_3C70A7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102957-193F-4BF9-8039-810C2E275E61}" authorId="{40BC7F51-CC62-907A-58E1-6132A187EF0E}" status="resolved" created="2024-05-16T06:45:29.159" complete="100000">
    <pc:sldMkLst xmlns:pc="http://schemas.microsoft.com/office/powerpoint/2013/main/command">
      <pc:docMk/>
      <pc:sldMk cId="1014015871" sldId="1746"/>
    </pc:sldMkLst>
    <p188:txBody>
      <a:bodyPr/>
      <a:lstStyle/>
      <a:p>
        <a:r>
          <a:rPr lang="ko-KR" altLang="en-US"/>
          <a:t>&lt;h1&gt;으로 헤딩 줄 수 있도록 해주세요</a:t>
        </a:r>
      </a:p>
    </p188:txBody>
  </p188:cm>
</p188:cmLst>
</file>

<file path=ppt/comments/modernComment_6D3_53791C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EDAA49-906A-47DE-AED2-5CFF86A04E39}" authorId="{40BC7F51-CC62-907A-58E1-6132A187EF0E}" status="resolved" created="2024-05-16T06:49:12.718" complete="100000">
    <pc:sldMkLst xmlns:pc="http://schemas.microsoft.com/office/powerpoint/2013/main/command">
      <pc:docMk/>
      <pc:sldMk cId="1400445987" sldId="1747"/>
    </pc:sldMkLst>
    <p188:txBody>
      <a:bodyPr/>
      <a:lstStyle/>
      <a:p>
        <a:r>
          <a:rPr lang="ko-KR" altLang="en-US"/>
          <a:t>카테고리 | 올리브영 | 올리브영
이런식으로 해야 함. 선택하는 것마다 url 다름</a:t>
        </a:r>
      </a:p>
    </p188:txBody>
  </p188:cm>
</p188:cmLst>
</file>

<file path=ppt/comments/modernComment_6D6_644CD9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ABE62B-FE92-4E83-B834-1C48054ACA39}" authorId="{40BC7F51-CC62-907A-58E1-6132A187EF0E}" status="resolved" created="2024-05-16T07:58:32.287" complete="100000">
    <pc:sldMkLst xmlns:pc="http://schemas.microsoft.com/office/powerpoint/2013/main/command">
      <pc:docMk/>
      <pc:sldMk cId="1682757916" sldId="1750"/>
    </pc:sldMkLst>
    <p188:txBody>
      <a:bodyPr/>
      <a:lstStyle/>
      <a:p>
        <a:r>
          <a:rPr lang="ko-KR" altLang="en-US"/>
          <a:t>&lt;title&gt;스킨케어 | 올리브영&lt;/title&gt;
→
&lt;title&gt;전체 | 스킨케어 | 올리브영&lt;/title&gt;</a:t>
        </a:r>
      </a:p>
    </p188:txBody>
  </p188:cm>
</p188:cmLst>
</file>

<file path=ppt/comments/modernComment_6D7_F1522C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636B60-3E1D-4410-BFBB-6298CC1E427A}" authorId="{40BC7F51-CC62-907A-58E1-6132A187EF0E}" status="resolved" created="2024-05-16T08:04:01.823" complete="100000">
    <pc:sldMkLst xmlns:pc="http://schemas.microsoft.com/office/powerpoint/2013/main/command">
      <pc:docMk/>
      <pc:sldMk cId="4048694414" sldId="1751"/>
    </pc:sldMkLst>
    <p188:txBody>
      <a:bodyPr/>
      <a:lstStyle/>
      <a:p>
        <a:r>
          <a:rPr lang="ko-KR" altLang="en-US"/>
          <a:t>작성해주세요~</a:t>
        </a:r>
      </a:p>
    </p188:txBody>
  </p188:cm>
</p188:cmLst>
</file>

<file path=ppt/comments/modernComment_6D8_80CCDF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1C32E4-DD37-4A22-ADB2-5A72D364A5C2}" authorId="{40BC7F51-CC62-907A-58E1-6132A187EF0E}" status="resolved" created="2024-05-16T08:04:41.660" complete="100000">
    <pc:sldMkLst xmlns:pc="http://schemas.microsoft.com/office/powerpoint/2013/main/command">
      <pc:docMk/>
      <pc:sldMk cId="1985839937" sldId="1752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DA_13ACB55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526E10-B0FB-44B9-8591-B7024A50FA4D}" authorId="{40BC7F51-CC62-907A-58E1-6132A187EF0E}" status="resolved" created="2024-05-16T08:31:19.427" complete="100000">
    <pc:sldMkLst xmlns:pc="http://schemas.microsoft.com/office/powerpoint/2013/main/command">
      <pc:docMk/>
      <pc:sldMk cId="330085726" sldId="1754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DB_C5DA2C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646B39-F4A1-4773-A8B2-0887F79A5152}" authorId="{40BC7F51-CC62-907A-58E1-6132A187EF0E}" status="resolved" created="2024-05-16T08:34:51.943" complete="100000">
    <pc:sldMkLst xmlns:pc="http://schemas.microsoft.com/office/powerpoint/2013/main/command">
      <pc:docMk/>
      <pc:sldMk cId="3319409841" sldId="1755"/>
    </pc:sldMkLst>
    <p188:txBody>
      <a:bodyPr/>
      <a:lstStyle/>
      <a:p>
        <a:r>
          <a:rPr lang="ko-KR" altLang="en-US"/>
          <a:t>&lt;title&gt;검색결과 ㅣ 올리브영&lt;/title&gt;
→
&lt;title&gt;올리브영 | 검색결과 ㅣ 올리브영&lt;/title&gt;</a:t>
        </a:r>
      </a:p>
    </p188:txBody>
  </p188:cm>
</p188:cmLst>
</file>

<file path=ppt/comments/modernComment_6DD_7A1E60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777D70-E75B-4D71-A38F-0D484BF117C8}" authorId="{40BC7F51-CC62-907A-58E1-6132A187EF0E}" status="resolved" created="2024-05-16T08:37:42.402" complete="100000">
    <pc:sldMkLst xmlns:pc="http://schemas.microsoft.com/office/powerpoint/2013/main/command">
      <pc:docMk/>
      <pc:sldMk cId="2048811139" sldId="1757"/>
    </pc:sldMkLst>
    <p188:txBody>
      <a:bodyPr/>
      <a:lstStyle/>
      <a:p>
        <a:r>
          <a:rPr lang="ko-KR" altLang="en-US"/>
          <a:t>추가함</a:t>
        </a:r>
      </a:p>
    </p188:txBody>
  </p188:cm>
  <p188:cm id="{16E888AD-5834-43A5-823A-FF3FBFDFF365}" authorId="{40BC7F51-CC62-907A-58E1-6132A187EF0E}" status="resolved" created="2024-05-17T11:46:20.830" complete="100000">
    <pc:sldMkLst xmlns:pc="http://schemas.microsoft.com/office/powerpoint/2013/main/command">
      <pc:docMk/>
      <pc:sldMk cId="2048811139" sldId="1757"/>
    </pc:sldMkLst>
    <p188:txBody>
      <a:bodyPr/>
      <a:lstStyle/>
      <a:p>
        <a:r>
          <a:rPr lang="ko-KR" altLang="en-US"/>
          <a:t>34. 선물하기</a:t>
        </a:r>
      </a:p>
    </p188:txBody>
  </p188:cm>
</p188:cmLst>
</file>

<file path=ppt/comments/modernComment_6DF_501FE6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733C9C-168D-42FA-807E-02CC07EDC9E2}" authorId="{40BC7F51-CC62-907A-58E1-6132A187EF0E}" status="resolved" created="2024-05-16T12:27:41.309" complete="100000">
    <pc:sldMkLst xmlns:pc="http://schemas.microsoft.com/office/powerpoint/2013/main/command">
      <pc:docMk/>
      <pc:sldMk cId="1344267968" sldId="1759"/>
    </pc:sldMkLst>
    <p188:txBody>
      <a:bodyPr/>
      <a:lstStyle/>
      <a:p>
        <a:r>
          <a:rPr lang="ko-KR" altLang="en-US"/>
          <a:t>이미지가 약간 오해를 살 수 있어서 교체함</a:t>
        </a:r>
      </a:p>
    </p188:txBody>
  </p188:cm>
</p188:cmLst>
</file>

<file path=ppt/comments/modernComment_6E0_64DF8D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590DF7-2975-4886-899C-15AAD5503742}" authorId="{40BC7F51-CC62-907A-58E1-6132A187EF0E}" status="resolved" created="2024-05-16T10:38:13.815">
    <pc:sldMkLst xmlns:pc="http://schemas.microsoft.com/office/powerpoint/2013/main/command">
      <pc:docMk/>
      <pc:sldMk cId="3942234339" sldId="1760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E1_817B88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4E0B21-EF73-483E-8BA6-9891267CC263}" authorId="{40BC7F51-CC62-907A-58E1-6132A187EF0E}" status="resolved" created="2024-05-16T10:38:40.962">
    <pc:sldMkLst xmlns:pc="http://schemas.microsoft.com/office/powerpoint/2013/main/command">
      <pc:docMk/>
      <pc:sldMk cId="3767669966" sldId="1761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E2_2969A7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4363E8-6222-4FA2-80B3-42AA4B60A831}" authorId="{40BC7F51-CC62-907A-58E1-6132A187EF0E}" status="resolved" created="2024-05-16T10:42:45.455" complete="100000">
    <pc:sldMkLst xmlns:pc="http://schemas.microsoft.com/office/powerpoint/2013/main/command">
      <pc:docMk/>
      <pc:sldMk cId="694789961" sldId="1762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E3_4989B4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8F8586-7787-497A-AE91-1B54D6C5A9FC}" authorId="{40BC7F51-CC62-907A-58E1-6132A187EF0E}" status="resolved" created="2024-05-16T10:50:00.795" complete="100000">
    <pc:sldMkLst xmlns:pc="http://schemas.microsoft.com/office/powerpoint/2013/main/command">
      <pc:docMk/>
      <pc:sldMk cId="1233761486" sldId="1763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E4_1DE31E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88B1EC-FC0D-40AC-BE3E-807426128805}" authorId="{40BC7F51-CC62-907A-58E1-6132A187EF0E}" status="resolved" created="2024-05-16T10:46:14.480" complete="100000">
    <pc:sldMkLst xmlns:pc="http://schemas.microsoft.com/office/powerpoint/2013/main/command">
      <pc:docMk/>
      <pc:sldMk cId="501423869" sldId="1764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E8_285DDE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670746-2C96-433E-B3F8-96EADBEC9360}" authorId="{40BC7F51-CC62-907A-58E1-6132A187EF0E}" status="resolved" created="2024-05-16T11:00:48.347" complete="100000">
    <pc:sldMkLst xmlns:pc="http://schemas.microsoft.com/office/powerpoint/2013/main/command">
      <pc:docMk/>
      <pc:sldMk cId="677240535" sldId="1768"/>
    </pc:sldMkLst>
    <p188:txBody>
      <a:bodyPr/>
      <a:lstStyle/>
      <a:p>
        <a:r>
          <a:rPr lang="ko-KR" altLang="en-US"/>
          <a:t>여기 이미지 들도 alt 공백값 필요</a:t>
        </a:r>
      </a:p>
    </p188:txBody>
  </p188:cm>
</p188:cmLst>
</file>

<file path=ppt/comments/modernComment_6E9_C56455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7AAB50-1DDD-45A3-9ADE-CDA33530F83D}" authorId="{40BC7F51-CC62-907A-58E1-6132A187EF0E}" status="resolved" created="2024-05-16T12:13:35.889" complete="100000">
    <pc:sldMkLst xmlns:pc="http://schemas.microsoft.com/office/powerpoint/2013/main/command">
      <pc:docMk/>
      <pc:sldMk cId="3311686934" sldId="1769"/>
    </pc:sldMkLst>
    <p188:txBody>
      <a:bodyPr/>
      <a:lstStyle/>
      <a:p>
        <a:r>
          <a:rPr lang="ko-KR" altLang="en-US"/>
          <a:t>이미지 추가함</a:t>
        </a:r>
      </a:p>
    </p188:txBody>
  </p188:cm>
</p188:cmLst>
</file>

<file path=ppt/comments/modernComment_6EA_EA6A6E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C7FA6-D2CB-4282-99F9-C94B1A198DB6}" authorId="{40BC7F51-CC62-907A-58E1-6132A187EF0E}" status="resolved" created="2024-05-16T11:08:28.895" complete="100000">
    <pc:sldMkLst xmlns:pc="http://schemas.microsoft.com/office/powerpoint/2013/main/command">
      <pc:docMk/>
      <pc:sldMk cId="3932843691" sldId="1770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EC_1F7028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FD00B6-497A-4081-842B-7A5DE9711D53}" authorId="{A7AE478D-3794-0E20-6A17-93DA40387FA0}" status="resolved" created="2024-05-16T11:11:14.240" complete="100000">
    <pc:sldMkLst xmlns:pc="http://schemas.microsoft.com/office/powerpoint/2013/main/command">
      <pc:docMk/>
      <pc:sldMk cId="527444178" sldId="1772"/>
    </pc:sldMkLst>
    <p188:txBody>
      <a:bodyPr/>
      <a:lstStyle/>
      <a:p>
        <a:r>
          <a:rPr lang="ko-KR" altLang="en-US"/>
          <a:t> 추가함</a:t>
        </a:r>
      </a:p>
    </p188:txBody>
  </p188:cm>
</p188:cmLst>
</file>

<file path=ppt/comments/modernComment_6ED_D7E1EB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638AFF-5B46-4662-B2DC-8386CE360B9F}" authorId="{40BC7F51-CC62-907A-58E1-6132A187EF0E}" status="resolved" created="2024-05-16T11:17:56.502">
    <pc:sldMkLst xmlns:pc="http://schemas.microsoft.com/office/powerpoint/2013/main/command">
      <pc:docMk/>
      <pc:sldMk cId="3095186344" sldId="1773"/>
    </pc:sldMkLst>
    <p188:txBody>
      <a:bodyPr/>
      <a:lstStyle/>
      <a:p>
        <a:r>
          <a:rPr lang="ko-KR" altLang="en-US"/>
          <a:t>&lt;h2 class="oyblind"&gt;상품설명&lt;/h2&gt;</a:t>
        </a:r>
      </a:p>
    </p188:txBody>
  </p188:cm>
</p188:cmLst>
</file>

<file path=ppt/comments/modernComment_6EE_4A2606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3C86F8-340D-4606-8108-BF0355AF9098}" authorId="{40BC7F51-CC62-907A-58E1-6132A187EF0E}" status="resolved" created="2024-05-16T11:19:22.024" complete="100000">
    <pc:sldMkLst xmlns:pc="http://schemas.microsoft.com/office/powerpoint/2013/main/command">
      <pc:docMk/>
      <pc:sldMk cId="1244006066" sldId="1774"/>
    </pc:sldMkLst>
    <p188:txBody>
      <a:bodyPr/>
      <a:lstStyle/>
      <a:p>
        <a:r>
          <a:rPr lang="ko-KR" altLang="en-US"/>
          <a:t>제품이름 + 주문 수량
이렇게 들어가도록</a:t>
        </a:r>
      </a:p>
    </p188:txBody>
  </p188:cm>
</p188:cmLst>
</file>

<file path=ppt/comments/modernComment_6EF_CC2D52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9E67A3-62FC-4FE3-82B2-73D800E7EED2}" authorId="{40BC7F51-CC62-907A-58E1-6132A187EF0E}" status="resolved" created="2024-05-16T11:22:04.838" complete="100000">
    <pc:sldMkLst xmlns:pc="http://schemas.microsoft.com/office/powerpoint/2013/main/command">
      <pc:docMk/>
      <pc:sldMk cId="3425522243" sldId="1775"/>
    </pc:sldMkLst>
    <p188:txBody>
      <a:bodyPr/>
      <a:lstStyle/>
      <a:p>
        <a:r>
          <a:rPr lang="ko-KR" altLang="en-US"/>
          <a:t>title="신고 상세사유"</a:t>
        </a:r>
      </a:p>
    </p188:txBody>
  </p188:cm>
</p188:cmLst>
</file>

<file path=ppt/comments/modernComment_6F0_3F5B1D9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9C78C2-F4E6-4059-A3BF-EF0983F75F82}" authorId="{40BC7F51-CC62-907A-58E1-6132A187EF0E}" status="resolved" created="2024-05-16T11:26:21.404" complete="100000">
    <pc:sldMkLst xmlns:pc="http://schemas.microsoft.com/office/powerpoint/2013/main/command">
      <pc:docMk/>
      <pc:sldMk cId="1062935954" sldId="1776"/>
    </pc:sldMkLst>
    <p188:replyLst>
      <p188:reply id="{C063BA52-803F-4580-9581-3B6569ADF9CE}" authorId="{40BC7F51-CC62-907A-58E1-6132A187EF0E}" created="2024-05-16T11:29:04.086">
        <p188:txBody>
          <a:bodyPr/>
          <a:lstStyle/>
          <a:p>
            <a:r>
              <a:rPr lang="ko-KR" altLang="en-US"/>
              <a:t>최초 1회가 아니라 열었을 때 사용된 버튼 말고 다른 버튼을 누르면 제대로 들어가는데, 하나 버튼으로 열고 닫고 반복하면 닫기로 고정되는 듯</a:t>
            </a:r>
          </a:p>
        </p188:txBody>
      </p188:reply>
    </p188:replyLst>
    <p188:txBody>
      <a:bodyPr/>
      <a:lstStyle/>
      <a:p>
        <a:r>
          <a:rPr lang="ko-KR" altLang="en-US"/>
          <a:t>실제 상태와 관련 없이 '닫기'로 설명 고정됨
</a:t>
        </a:r>
      </a:p>
    </p188:txBody>
  </p188:cm>
</p188:cmLst>
</file>

<file path=ppt/comments/modernComment_6F1_4584B0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FF210E-43FE-45A1-8D49-AD33F14BABAC}" authorId="{40BC7F51-CC62-907A-58E1-6132A187EF0E}" status="resolved" created="2024-05-16T11:23:28.70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66323876" sldId="1777"/>
      <ac:spMk id="16" creationId="{7C9B3303-1C2B-30B3-4E03-AD3FE97CB2F1}"/>
    </ac:deMkLst>
    <p188:txBody>
      <a:bodyPr/>
      <a:lstStyle/>
      <a:p>
        <a:r>
          <a:rPr lang="ko-KR" altLang="en-US"/>
          <a:t>취소 버튼 때문에 명도 한 번만 다시 잡아주세요;;</a:t>
        </a:r>
      </a:p>
    </p188:txBody>
  </p188:cm>
</p188:cmLst>
</file>

<file path=ppt/comments/modernComment_6F3_621663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BF680F6-3FC8-4613-9823-68E4F5C6FDBD}" authorId="{40BC7F51-CC62-907A-58E1-6132A187EF0E}" status="resolved" created="2024-05-16T11:38:05.361" complete="100000">
    <pc:sldMkLst xmlns:pc="http://schemas.microsoft.com/office/powerpoint/2013/main/command">
      <pc:docMk/>
      <pc:sldMk cId="1645634498" sldId="1779"/>
    </pc:sldMkLst>
    <p188:txBody>
      <a:bodyPr/>
      <a:lstStyle/>
      <a:p>
        <a:r>
          <a:rPr lang="ko-KR" altLang="en-US"/>
          <a:t>1)선택됨 정보 제공 필요
2)선택된 요소 검은색 테두리 색상으로만 구분하고 있는데 구분 잘 안됨. 썸네일과 1px 정도 간격 띄우고 표시해야 선택됨 요소 제대로 파악 가능할 것으로 보임</a:t>
        </a:r>
      </a:p>
    </p188:txBody>
  </p188:cm>
</p188:cmLst>
</file>

<file path=ppt/comments/modernComment_6F4_91CA2B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5B8F08-777C-46DD-BF11-1E74265EC651}" authorId="{40BC7F51-CC62-907A-58E1-6132A187EF0E}" status="resolved" created="2024-05-16T11:42:40.59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45945809" sldId="1780"/>
      <ac:spMk id="7" creationId="{0C81DD60-D84B-4D3C-8F3E-7D0E22E11300}"/>
    </ac:de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6F5_284B144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3BDDA3-BD82-4B7E-A029-397C92F3EF07}" authorId="{40BC7F51-CC62-907A-58E1-6132A187EF0E}" status="resolved" created="2024-05-16T11:38:05.361" complete="100000">
    <pc:sldMkLst xmlns:pc="http://schemas.microsoft.com/office/powerpoint/2013/main/command">
      <pc:docMk/>
      <pc:sldMk cId="1645634498" sldId="1779"/>
    </pc:sldMkLst>
    <p188:txBody>
      <a:bodyPr/>
      <a:lstStyle/>
      <a:p>
        <a:r>
          <a:rPr lang="ko-KR" altLang="en-US"/>
          <a:t>1)선택됨 정보 제공 필요
2)선택된 요소 검은색 테두리 색상으로만 구분하고 있는데 구분 잘 안됨. 썸네일과 1px 정도 간격 띄우고 표시해야 선택됨 요소 제대로 파악 가능할 것으로 보임</a:t>
        </a:r>
      </a:p>
    </p188:txBody>
  </p188:cm>
</p188:cmLst>
</file>

<file path=ppt/comments/modernComment_6F8_AD503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6BA650-BBE5-4099-8EBB-8FACC18ECF37}" authorId="{40BC7F51-CC62-907A-58E1-6132A187EF0E}" status="resolved" created="2024-05-16T11:58:32.064" complete="100000">
    <pc:sldMkLst xmlns:pc="http://schemas.microsoft.com/office/powerpoint/2013/main/command">
      <pc:docMk/>
      <pc:sldMk cId="181732267" sldId="1784"/>
    </pc:sldMkLst>
    <p188:txBody>
      <a:bodyPr/>
      <a:lstStyle/>
      <a:p>
        <a:r>
          <a:rPr lang="ko-KR" altLang="en-US"/>
          <a:t>스크린샷 없었던 레이아웃이라 추가
이미지에 표시 필요</a:t>
        </a:r>
      </a:p>
    </p188:txBody>
  </p188:cm>
</p188:cmLst>
</file>

<file path=ppt/comments/modernComment_6F9_966F71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864112-2238-4230-B59C-DE6E35031B24}" authorId="{40BC7F51-CC62-907A-58E1-6132A187EF0E}" status="resolved" created="2024-05-16T11:59:14.546" complete="100000">
    <pc:sldMkLst xmlns:pc="http://schemas.microsoft.com/office/powerpoint/2013/main/command">
      <pc:docMk/>
      <pc:sldMk cId="2523885910" sldId="1785"/>
    </pc:sldMkLst>
    <p188:txBody>
      <a:bodyPr/>
      <a:lstStyle/>
      <a:p>
        <a:r>
          <a:rPr lang="ko-KR" altLang="en-US"/>
          <a:t>내용 작성해주세요</a:t>
        </a:r>
      </a:p>
    </p188:txBody>
  </p188:cm>
</p188:cmLst>
</file>

<file path=ppt/comments/modernComment_6FB_6555095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6D638D-D30D-446F-814A-8E3D38642BB6}" authorId="{40BC7F51-CC62-907A-58E1-6132A187EF0E}" status="resolved" created="2024-05-16T12:00:59.365" complete="100000">
    <pc:sldMkLst xmlns:pc="http://schemas.microsoft.com/office/powerpoint/2013/main/command">
      <pc:docMk/>
      <pc:sldMk cId="1700071775" sldId="1787"/>
    </pc:sldMkLst>
    <p188:txBody>
      <a:bodyPr/>
      <a:lstStyle/>
      <a:p>
        <a:r>
          <a:rPr lang="ko-KR" altLang="en-US"/>
          <a:t>처음 진입했을 때,
판매 랭킹 | 랭킹 | 올리브영
이어야 함</a:t>
        </a:r>
      </a:p>
    </p188:txBody>
  </p188:cm>
</p188:cmLst>
</file>

<file path=ppt/comments/modernComment_6FD_B52B52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0BA8E7-35E0-4C3F-B53B-0D1DB4D3A555}" authorId="{A7AE478D-3794-0E20-6A17-93DA40387FA0}" status="resolved" created="2024-05-13T04:40:30.31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39515189" sldId="1789"/>
      <ac:spMk id="16" creationId="{1BBB1486-3E71-7C09-A351-082AA661CCD5}"/>
    </ac:deMkLst>
    <p188:replyLst>
      <p188:reply id="{8C0E5FE0-98B7-4758-9D89-0DAA0BD9B6A2}" authorId="{40BC7F51-CC62-907A-58E1-6132A187EF0E}" created="2024-05-16T12:02:23.368">
        <p188:txBody>
          <a:bodyPr/>
          <a:lstStyle/>
          <a:p>
            <a:r>
              <a:rPr lang="ko-KR" altLang="en-US"/>
              <a:t>aria-label로 해주세요</a:t>
            </a:r>
          </a:p>
        </p188:txBody>
      </p188:reply>
    </p188:replyLst>
    <p188:txBody>
      <a:bodyPr/>
      <a:lstStyle/>
      <a:p>
        <a:r>
          <a:rPr lang="ko-KR" altLang="en-US"/>
          <a:t>통으로 svg -&gt;숨김 텍스트로 제안하나요?
</a:t>
        </a:r>
      </a:p>
    </p188:txBody>
  </p188:cm>
  <p188:cm id="{5E97E993-5983-4091-96D9-A9B556219DCE}" authorId="{40BC7F51-CC62-907A-58E1-6132A187EF0E}" status="resolved" created="2024-05-16T12:01:46.89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39515189" sldId="1789"/>
      <ac:spMk id="10" creationId="{79C0A4CA-5D14-4398-ABB2-949EDA8F0540}"/>
      <ac:txMk cp="0" len="56">
        <ac:context len="67" hash="3885363932"/>
      </ac:txMk>
    </ac:txMkLst>
    <p188:pos x="395296" y="330503"/>
    <p188:txBody>
      <a:bodyPr/>
      <a:lstStyle/>
      <a:p>
        <a:r>
          <a:rPr lang="ko-KR" altLang="en-US"/>
          <a:t>href=""</a:t>
        </a:r>
      </a:p>
    </p188:txBody>
  </p188:cm>
</p188:cmLst>
</file>

<file path=ppt/comments/modernComment_6FE_98472D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4C7B7BF-969C-4C63-BF97-D4110AFC2100}" authorId="{40BC7F51-CC62-907A-58E1-6132A187EF0E}" status="resolved" created="2024-05-16T12:11:42.48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54801592" sldId="1790"/>
      <ac:spMk id="7" creationId="{0C81DD60-D84B-4D3C-8F3E-7D0E22E11300}"/>
    </ac:deMkLst>
    <p188:txBody>
      <a:bodyPr/>
      <a:lstStyle/>
      <a:p>
        <a:r>
          <a:rPr lang="ko-KR" altLang="en-US"/>
          <a:t>작성해주세요</a:t>
        </a:r>
      </a:p>
    </p188:txBody>
  </p188:cm>
</p188:cmLst>
</file>

<file path=ppt/comments/modernComment_702_F85C8E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420AEA-92B6-4456-927A-8D5C2853EEC0}" authorId="{40BC7F51-CC62-907A-58E1-6132A187EF0E}" status="resolved" created="2024-05-16T12:16:44.350" complete="100000">
    <pc:sldMkLst xmlns:pc="http://schemas.microsoft.com/office/powerpoint/2013/main/command">
      <pc:docMk/>
      <pc:sldMk cId="3777684166" sldId="1792"/>
    </pc:sldMkLst>
    <p188:replyLst>
      <p188:reply id="{1C535CDC-5FF4-4DF1-9AA9-B7EEC9E191DA}" authorId="{40BC7F51-CC62-907A-58E1-6132A187EF0E}" created="2024-05-16T12:17:27.184">
        <p188:txBody>
          <a:bodyPr/>
          <a:lstStyle/>
          <a:p>
            <a:r>
              <a:rPr lang="ko-KR" altLang="en-US"/>
              <a:t>명도대비도 안맞음</a:t>
            </a:r>
          </a:p>
        </p188:txBody>
      </p188:reply>
    </p188:replyLst>
    <p188:txBody>
      <a:bodyPr/>
      <a:lstStyle/>
      <a:p>
        <a:r>
          <a:rPr lang="ko-KR" altLang="en-US"/>
          <a:t>aria-label="지금 받을 수 있는 쿠폰 안내 보기"</a:t>
        </a:r>
      </a:p>
    </p188:txBody>
  </p188:cm>
  <p188:cm id="{7C757636-5B3D-4AE9-8B47-187BF3D33B45}" authorId="{40BC7F51-CC62-907A-58E1-6132A187EF0E}" status="resolved" created="2024-05-16T12:17:56.799" complete="100000">
    <pc:sldMkLst xmlns:pc="http://schemas.microsoft.com/office/powerpoint/2013/main/command">
      <pc:docMk/>
      <pc:sldMk cId="3777684166" sldId="1792"/>
    </pc:sldMkLst>
    <p188:txBody>
      <a:bodyPr/>
      <a:lstStyle/>
      <a:p>
        <a:r>
          <a:rPr lang="ko-KR" altLang="en-US"/>
          <a:t>상단에 예상 등급도 i표시에 '안내보기'라는 텍스트 설명이 일관성 있게 들어 가는 것이 맞을 듯</a:t>
        </a:r>
      </a:p>
    </p188:txBody>
  </p188:cm>
</p188:cmLst>
</file>

<file path=ppt/comments/modernComment_703_A8468E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DC8632-C771-46F9-8765-5E2A8152AC86}" authorId="{40BC7F51-CC62-907A-58E1-6132A187EF0E}" status="resolved" created="2024-05-16T12:23:07.65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23196325" sldId="1795"/>
      <ac:picMk id="17" creationId="{746DE394-8346-EFEB-647F-1354E9641916}"/>
    </ac:deMkLst>
    <p188:txBody>
      <a:bodyPr/>
      <a:lstStyle/>
      <a:p>
        <a:r>
          <a:rPr lang="ko-KR" altLang="en-US"/>
          <a:t>이미지들 명도대비 확인해주세요</a:t>
        </a:r>
      </a:p>
    </p188:txBody>
  </p188:cm>
</p188:cmLst>
</file>

<file path=ppt/comments/modernComment_704_6BBE77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C00C36-E160-4604-A7A2-97C61473F21E}" authorId="{40BC7F51-CC62-907A-58E1-6132A187EF0E}" status="resolved" created="2024-05-16T12:24:42.564" complete="100000">
    <pc:sldMkLst xmlns:pc="http://schemas.microsoft.com/office/powerpoint/2013/main/command">
      <pc:docMk/>
      <pc:sldMk cId="1807644495" sldId="1796"/>
    </pc:sldMkLst>
    <p188:txBody>
      <a:bodyPr/>
      <a:lstStyle/>
      <a:p>
        <a:r>
          <a:rPr lang="ko-KR" altLang="en-US"/>
          <a:t>명도대비 잡기</a:t>
        </a:r>
      </a:p>
    </p188:txBody>
  </p188:cm>
  <p188:cm id="{BB0E2F39-658A-4E52-8550-E8C8B5F3D4C2}" authorId="{40BC7F51-CC62-907A-58E1-6132A187EF0E}" status="resolved" created="2024-05-16T12:25:01.86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07644495" sldId="1796"/>
      <ac:spMk id="13" creationId="{B42E42C2-D114-8610-497B-E83E46F4AB68}"/>
    </ac:deMkLst>
    <p188:txBody>
      <a:bodyPr/>
      <a:lstStyle/>
      <a:p>
        <a:r>
          <a:rPr lang="ko-KR" altLang="en-US"/>
          <a:t>새로운 레이아웃 유형이므로 콘텐츠 선형 순서 관련하여 더보기 한 번 더 잡기</a:t>
        </a:r>
      </a:p>
    </p188:txBody>
  </p188:cm>
</p188:cmLst>
</file>

<file path=ppt/comments/modernComment_707_591563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B80995-3127-4D01-ABFD-6828EFBEB875}" authorId="{40BC7F51-CC62-907A-58E1-6132A187EF0E}" status="resolved" created="2024-05-16T12:32:51.31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94573909" sldId="1799"/>
      <ac:spMk id="10" creationId="{EDC0D263-A365-2218-3D2C-DE9EACE5D2C1}"/>
    </ac:deMkLst>
    <p188:txBody>
      <a:bodyPr/>
      <a:lstStyle/>
      <a:p>
        <a:r>
          <a:rPr lang="ko-KR" altLang="en-US"/>
          <a:t>부분적으로 대체 텍스트 누락된 듯 해요</a:t>
        </a:r>
      </a:p>
    </p188:txBody>
  </p188:cm>
</p188:cmLst>
</file>

<file path=ppt/comments/modernComment_708_D325B7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5C900A-AE77-4977-864F-719370D0E04A}" authorId="{40BC7F51-CC62-907A-58E1-6132A187EF0E}" status="resolved" created="2024-05-16T12:34:03.704" complete="100000">
    <pc:sldMkLst xmlns:pc="http://schemas.microsoft.com/office/powerpoint/2013/main/command">
      <pc:docMk/>
      <pc:sldMk cId="3542464464" sldId="1800"/>
    </pc:sldMkLst>
    <p188:replyLst/>
    <p188:txBody>
      <a:bodyPr/>
      <a:lstStyle/>
      <a:p>
        <a:r>
          <a:rPr lang="ko-KR" altLang="en-US"/>
          <a:t>명도대비 하나도 안 맞을 듯...?</a:t>
        </a:r>
      </a:p>
    </p188:txBody>
  </p188:cm>
</p188:cmLst>
</file>

<file path=ppt/comments/modernComment_709_1C403F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8D36E5B-E388-42A3-A19B-BB09953D7E7E}" authorId="{40BC7F51-CC62-907A-58E1-6132A187EF0E}" status="resolved" created="2024-05-16T12:37:24.74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73972537" sldId="1801"/>
      <ac:spMk id="23" creationId="{291FC413-3B24-2940-CC6C-C119A8148875}"/>
      <ac:txMk cp="28" len="3">
        <ac:context len="92" hash="1130705993"/>
      </ac:txMk>
    </ac:txMkLst>
    <p188:pos x="1869328" y="326602"/>
    <p188:txBody>
      <a:bodyPr/>
      <a:lstStyle/>
      <a:p>
        <a:r>
          <a:rPr lang="ko-KR" altLang="en-US"/>
          <a:t>개선 방안 작성해주세요~</a:t>
        </a:r>
      </a:p>
    </p188:txBody>
  </p188:cm>
</p188:cmLst>
</file>

<file path=ppt/comments/modernComment_70A_752ED1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ED4F2B-D3FE-47C4-A644-0EA26F1DE95A}" authorId="{40BC7F51-CC62-907A-58E1-6132A187EF0E}" status="resolved" created="2024-05-16T12:39:20.43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66002489" sldId="1802"/>
      <ac:spMk id="9" creationId="{D5AA8596-E72D-6AD9-2F92-8BC5C6C34FB5}"/>
    </ac:deMkLst>
    <p188:replyLst>
      <p188:reply id="{ED71CC23-CFE0-45B4-B14E-2EC02F1701D5}" authorId="{40BC7F51-CC62-907A-58E1-6132A187EF0E}" created="2024-05-16T12:41:12.582">
        <p188:txBody>
          <a:bodyPr/>
          <a:lstStyle/>
          <a:p>
            <a:r>
              <a:rPr lang="ko-KR" altLang="en-US"/>
              <a:t>내부 span에 걸린 oyblind 때문에 스크린 리더로 접근 불가, 해당 내용도 잡아야 함</a:t>
            </a:r>
          </a:p>
        </p188:txBody>
      </p188:reply>
      <p188:reply id="{46E0AE10-4E29-4406-B6B1-DFB0CCFCFCBC}" authorId="{A7AE478D-3794-0E20-6A17-93DA40387FA0}" created="2024-05-16T12:50:47.332">
        <p188:txBody>
          <a:bodyPr/>
          <a:lstStyle/>
          <a:p>
            <a:r>
              <a:rPr lang="ko-KR" altLang="en-US"/>
              <a:t>180p장표에 있습니다</a:t>
            </a:r>
          </a:p>
        </p188:txBody>
      </p188:reply>
    </p188:replyLst>
    <p188:txBody>
      <a:bodyPr/>
      <a:lstStyle/>
      <a:p>
        <a:r>
          <a:rPr lang="ko-KR" altLang="en-US"/>
          <a:t>span에 이벤트 걸려서 링크임을 알 수 없음
링크 역할을 가져야 함
수정하면서 실행 시 해당 섹션으로 스크롤만 이동하지 않고 스크린 리더 초점도 함께 이동하도록 해야 함</a:t>
        </a:r>
      </a:p>
    </p188:txBody>
  </p188:cm>
  <p188:cm id="{C6DBE111-A80A-4AB8-8D75-F2AA371E80A7}" authorId="{A7AE478D-3794-0E20-6A17-93DA40387FA0}" status="resolved" created="2024-05-16T13:28:14.59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66002489" sldId="1802"/>
      <ac:spMk id="16" creationId="{CE1A8799-6E19-ABB2-FE28-16FDAAAC2548}"/>
      <ac:txMk cp="24" len="24">
        <ac:context len="92" hash="2829717847"/>
      </ac:txMk>
    </ac:txMkLst>
    <p188:pos x="2841137" y="313596"/>
    <p188:replyLst>
      <p188:reply id="{190BECAD-8189-4DB5-A6DE-E3A425D9A957}" authorId="{40BC7F51-CC62-907A-58E1-6132A187EF0E}" created="2024-05-17T10:50:56.953">
        <p188:txBody>
          <a:bodyPr/>
          <a:lstStyle/>
          <a:p>
            <a:r>
              <a:rPr lang="ko-KR" altLang="en-US"/>
              <a:t>네, 키보드는 상관 없지만 토크백에서 읽히려면 tabindex가 있어야 하네요~</a:t>
            </a:r>
          </a:p>
        </p188:txBody>
      </p188:reply>
    </p188:replyLst>
    <p188:txBody>
      <a:bodyPr/>
      <a:lstStyle/>
      <a:p>
        <a:r>
          <a:rPr lang="ko-KR" altLang="en-US"/>
          <a:t>개선방안 이렇게 나가는 게 맞을까요? Tabindex=0 선언시 키보드로 동작 가능합니다!</a:t>
        </a:r>
      </a:p>
    </p188:txBody>
  </p188:cm>
</p188:cmLst>
</file>

<file path=ppt/comments/modernComment_710_9CC4B1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96C40F-73AA-4989-95BF-E942AE72EB55}" authorId="{40BC7F51-CC62-907A-58E1-6132A187EF0E}" status="resolved" created="2024-05-16T23:19:36.916" complete="100000">
    <pc:sldMkLst xmlns:pc="http://schemas.microsoft.com/office/powerpoint/2013/main/command">
      <pc:docMk/>
      <pc:sldMk cId="2630136141" sldId="1808"/>
    </pc:sldMkLst>
    <p188:txBody>
      <a:bodyPr/>
      <a:lstStyle/>
      <a:p>
        <a:r>
          <a:rPr lang="ko-KR" altLang="en-US"/>
          <a:t>추가함</a:t>
        </a:r>
      </a:p>
    </p188:txBody>
  </p188:cm>
</p188:cmLst>
</file>

<file path=ppt/comments/modernComment_711_C1D425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CCAE7F-16C7-4CEC-A4D4-1241871D9732}" authorId="{40BC7F51-CC62-907A-58E1-6132A187EF0E}" status="resolved" created="2024-05-16T23:40:39.801" complete="100000">
    <pc:sldMkLst xmlns:pc="http://schemas.microsoft.com/office/powerpoint/2013/main/command">
      <pc:docMk/>
      <pc:sldMk cId="3251905846" sldId="1809"/>
    </pc:sldMkLst>
    <p188:txBody>
      <a:bodyPr/>
      <a:lstStyle/>
      <a:p>
        <a:r>
          <a:rPr lang="ko-KR" altLang="en-US"/>
          <a:t>PC와 맞춰서 추가. 개선 코드 줌</a:t>
        </a:r>
      </a:p>
    </p188:txBody>
  </p188:cm>
</p188:cmLst>
</file>

<file path=ppt/comments/modernComment_712_1CA5F4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5588E2-69B3-4493-9813-A3754EB934D1}" authorId="{40BC7F51-CC62-907A-58E1-6132A187EF0E}" status="resolved" created="2024-05-16T12:03:49.379">
    <pc:sldMkLst xmlns:pc="http://schemas.microsoft.com/office/powerpoint/2013/main/command">
      <pc:docMk/>
      <pc:sldMk cId="1975457535" sldId="920"/>
    </pc:sldMkLst>
    <p188:txBody>
      <a:bodyPr/>
      <a:lstStyle/>
      <a:p>
        <a:r>
          <a:rPr lang="ko-KR" altLang="en-US"/>
          <a:t>설명 수정함</a:t>
        </a:r>
      </a:p>
    </p188:txBody>
  </p188:cm>
</p188:cmLst>
</file>

<file path=ppt/comments/modernComment_726_641D38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37E32C-6B43-47E7-B3CF-44A35979712E}" authorId="{A7AE478D-3794-0E20-6A17-93DA40387FA0}" status="resolved" created="2024-05-17T08:46:08.88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79636700" sldId="1830"/>
      <ac:spMk id="11" creationId="{63326F73-BBCD-4955-8B15-F6D9CEAD1B35}"/>
      <ac:txMk cp="38" len="30">
        <ac:context len="132" hash="2624729221"/>
      </ac:txMk>
    </ac:txMkLst>
    <p188:pos x="3684536" y="335835"/>
    <p188:replyLst>
      <p188:reply id="{AFF85697-5D08-41D0-9B81-C117FB1D0245}" authorId="{C8F505D2-A12F-A76D-3D6D-4D3823031CD9}" created="2024-05-17T11:01:48.574">
        <p188:txBody>
          <a:bodyPr/>
          <a:lstStyle/>
          <a:p>
            <a:r>
              <a:rPr lang="ko-KR" altLang="en-US"/>
              <a:t>아~ aria-label에 모두 넣어주세요</a:t>
            </a:r>
          </a:p>
        </p188:txBody>
      </p188:reply>
    </p188:replyLst>
    <p188:txBody>
      <a:bodyPr/>
      <a:lstStyle/>
      <a:p>
        <a:r>
          <a:rPr lang="ko-KR" altLang="en-US"/>
          <a:t>PC웹이랑 충돌하는데 어쩌지요? Title와 aria-label같이 선언하면 aria-label만 읽습니다</a:t>
        </a:r>
      </a:p>
    </p188:txBody>
  </p188:cm>
</p188:cmLst>
</file>

<file path=ppt/comments/modernComment_740_63BCAA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10AF01-1E62-4E8F-BC9B-F38C53DC8F5B}" authorId="{A7AE478D-3794-0E20-6A17-93DA40387FA0}" status="resolved" created="2024-05-17T10:55:13.87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73308849" sldId="1856"/>
      <ac:spMk id="10" creationId="{D7051430-746B-A018-96B0-6353A667C072}"/>
    </ac:deMkLst>
    <p188:replyLst>
      <p188:reply id="{40BD5494-0D4C-4F40-AE57-51258F38CA2C}" authorId="{40BC7F51-CC62-907A-58E1-6132A187EF0E}" created="2024-05-17T10:58:45.279">
        <p188:txBody>
          <a:bodyPr/>
          <a:lstStyle/>
          <a:p>
            <a:r>
              <a:rPr lang="ko-KR" altLang="en-US"/>
              <a:t>세로 스크롤은 안침</a:t>
            </a:r>
          </a:p>
        </p188:txBody>
      </p188:reply>
      <p188:reply id="{B63B47E0-0324-4861-8005-28193668332A}" authorId="{A7AE478D-3794-0E20-6A17-93DA40387FA0}" created="2024-05-17T11:46:06.761">
        <p188:txBody>
          <a:bodyPr/>
          <a:lstStyle/>
          <a:p>
            <a:r>
              <a:rPr lang="ko-KR" altLang="en-US"/>
              <a:t>가로 스크롤입니다
</a:t>
            </a:r>
          </a:p>
        </p188:txBody>
      </p188:reply>
      <p188:reply id="{AC5B0D60-2B44-4AFF-9D59-541F9882EC6C}" authorId="{40BC7F51-CC62-907A-58E1-6132A187EF0E}" created="2024-05-17T11:47:28.149">
        <p188:txBody>
          <a:bodyPr/>
          <a:lstStyle/>
          <a:p>
            <a:r>
              <a:rPr lang="ko-KR" altLang="en-US"/>
              <a:t>그럼 내비티브 가로 스크롤 넣으라고 해주세요(좌, 우 이동 버튼 있는)</a:t>
            </a:r>
          </a:p>
        </p188:txBody>
      </p188:reply>
    </p188:replyLst>
    <p188:txBody>
      <a:bodyPr/>
      <a:lstStyle/>
      <a:p>
        <a:r>
          <a:rPr lang="ko-KR" altLang="en-US"/>
          <a:t>스크롤 영역인데 단일포인터 입력지원 대상인가요?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5BE6EE-CA60-4322-A1D5-4F412874D7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143" cy="513284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8B7296-2E1B-4599-BA95-879B237129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503" y="0"/>
            <a:ext cx="3076143" cy="513284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AC831B5F-6633-49D3-B076-BCD6876A7ED6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41D0E1-955F-4D62-97C0-BA102859C0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330"/>
            <a:ext cx="3076143" cy="513284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E3B44-5F7C-477E-9EDA-A7A7B2591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503" y="9721330"/>
            <a:ext cx="3076143" cy="513284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E6422889-ADBF-4C25-AB51-EEFA3E4391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446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76364" cy="513508"/>
          </a:xfrm>
          <a:prstGeom prst="rect">
            <a:avLst/>
          </a:prstGeom>
        </p:spPr>
        <p:txBody>
          <a:bodyPr vert="horz" lIns="94620" tIns="47310" rIns="94620" bIns="473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3"/>
            <a:ext cx="3076364" cy="513508"/>
          </a:xfrm>
          <a:prstGeom prst="rect">
            <a:avLst/>
          </a:prstGeom>
        </p:spPr>
        <p:txBody>
          <a:bodyPr vert="horz" lIns="94620" tIns="47310" rIns="94620" bIns="47310" rtlCol="0"/>
          <a:lstStyle>
            <a:lvl1pPr algn="r">
              <a:defRPr sz="1200"/>
            </a:lvl1pPr>
          </a:lstStyle>
          <a:p>
            <a:fld id="{83535A04-8F53-42F0-BE68-2A0C56FA6889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54100" y="1279525"/>
            <a:ext cx="49911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20" tIns="47310" rIns="94620" bIns="473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10"/>
            <a:ext cx="5679440" cy="4029879"/>
          </a:xfrm>
          <a:prstGeom prst="rect">
            <a:avLst/>
          </a:prstGeom>
        </p:spPr>
        <p:txBody>
          <a:bodyPr vert="horz" lIns="94620" tIns="47310" rIns="94620" bIns="4731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4" cy="513507"/>
          </a:xfrm>
          <a:prstGeom prst="rect">
            <a:avLst/>
          </a:prstGeom>
        </p:spPr>
        <p:txBody>
          <a:bodyPr vert="horz" lIns="94620" tIns="47310" rIns="94620" bIns="473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4" cy="513507"/>
          </a:xfrm>
          <a:prstGeom prst="rect">
            <a:avLst/>
          </a:prstGeom>
        </p:spPr>
        <p:txBody>
          <a:bodyPr vert="horz" lIns="94620" tIns="47310" rIns="94620" bIns="47310" rtlCol="0" anchor="b"/>
          <a:lstStyle>
            <a:lvl1pPr algn="r">
              <a:defRPr sz="1200"/>
            </a:lvl1pPr>
          </a:lstStyle>
          <a:p>
            <a:fld id="{649C5E89-AF82-449E-973A-8741335DF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0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5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0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C5E89-AF82-449E-973A-8741335DFECF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90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F08ABE-3711-4C3A-BF09-AFEA62C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892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91488028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37967625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3" name="설명">
            <a:extLst>
              <a:ext uri="{FF2B5EF4-FFF2-40B4-BE49-F238E27FC236}">
                <a16:creationId xmlns:a16="http://schemas.microsoft.com/office/drawing/2014/main" id="{196E4C04-B516-4B97-87D2-D5D6CFC654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71611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3607941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82839133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53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50723469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152762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D780F0F9-EB12-4D9A-9655-CF42605225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86841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필수(계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398280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■수정 필수     □수정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11414551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47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73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좁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8792356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 □수정 필수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5316987"/>
              </p:ext>
            </p:extLst>
          </p:nvPr>
        </p:nvGraphicFramePr>
        <p:xfrm>
          <a:off x="412705" y="1864800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F81531E6-005D-4C3F-B48C-19F54610EC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4105275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389911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750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선방안_넓게_권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9F8E6-9A5A-472A-AC33-0B83FE1E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3" name="인덱스">
            <a:extLst>
              <a:ext uri="{FF2B5EF4-FFF2-40B4-BE49-F238E27FC236}">
                <a16:creationId xmlns:a16="http://schemas.microsoft.com/office/drawing/2014/main" id="{7AB61EE3-623F-4F37-A588-9B7F2ABCA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8668692"/>
              </p:ext>
            </p:extLst>
          </p:nvPr>
        </p:nvGraphicFramePr>
        <p:xfrm>
          <a:off x="415926" y="808726"/>
          <a:ext cx="9074151" cy="9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635">
                  <a:extLst>
                    <a:ext uri="{9D8B030D-6E8A-4147-A177-3AD203B41FA5}">
                      <a16:colId xmlns:a16="http://schemas.microsoft.com/office/drawing/2014/main" val="1748890955"/>
                    </a:ext>
                  </a:extLst>
                </a:gridCol>
                <a:gridCol w="6665239">
                  <a:extLst>
                    <a:ext uri="{9D8B030D-6E8A-4147-A177-3AD203B41FA5}">
                      <a16:colId xmlns:a16="http://schemas.microsoft.com/office/drawing/2014/main" val="534013626"/>
                    </a:ext>
                  </a:extLst>
                </a:gridCol>
                <a:gridCol w="1565277">
                  <a:extLst>
                    <a:ext uri="{9D8B030D-6E8A-4147-A177-3AD203B41FA5}">
                      <a16:colId xmlns:a16="http://schemas.microsoft.com/office/drawing/2014/main" val="2549213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페이지명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5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081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검사항목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14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오류유형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</a:rPr>
                        <a:t>□수정 필수     ■수정 권장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531405"/>
                  </a:ext>
                </a:extLst>
              </a:tr>
            </a:tbl>
          </a:graphicData>
        </a:graphic>
      </p:graphicFrame>
      <p:sp>
        <p:nvSpPr>
          <p:cNvPr id="7" name="페이지명">
            <a:extLst>
              <a:ext uri="{FF2B5EF4-FFF2-40B4-BE49-F238E27FC236}">
                <a16:creationId xmlns:a16="http://schemas.microsoft.com/office/drawing/2014/main" id="{9ECFD92E-302F-43D4-B16D-627E28D653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5556" y="813199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ko-KR" altLang="en-US"/>
              <a:t>최상위 페이지 </a:t>
            </a:r>
            <a:r>
              <a:rPr lang="en-US" altLang="ko-KR"/>
              <a:t>&gt; </a:t>
            </a:r>
            <a:r>
              <a:rPr lang="ko-KR" altLang="en-US"/>
              <a:t>하위 페이지 </a:t>
            </a:r>
            <a:r>
              <a:rPr lang="en-US" altLang="ko-KR"/>
              <a:t>&gt; </a:t>
            </a:r>
            <a:r>
              <a:rPr lang="ko-KR" altLang="en-US"/>
              <a:t>하위 페이지        </a:t>
            </a:r>
            <a:r>
              <a:rPr lang="en-US" altLang="ko-KR"/>
              <a:t>*</a:t>
            </a:r>
            <a:r>
              <a:rPr lang="ko-KR" altLang="en-US"/>
              <a:t>경로 구분자는 </a:t>
            </a:r>
            <a:r>
              <a:rPr lang="en-US" altLang="ko-KR"/>
              <a:t>‘&gt;’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경로가 </a:t>
            </a:r>
            <a:r>
              <a:rPr lang="en-US" altLang="ko-KR"/>
              <a:t>2</a:t>
            </a:r>
            <a:r>
              <a:rPr lang="ko-KR" altLang="en-US"/>
              <a:t>개 이상일 때 가장 하위 페이지는 굵게</a:t>
            </a:r>
            <a:endParaRPr lang="en-US" altLang="ko-KR"/>
          </a:p>
        </p:txBody>
      </p:sp>
      <p:sp>
        <p:nvSpPr>
          <p:cNvPr id="8" name="URL">
            <a:extLst>
              <a:ext uri="{FF2B5EF4-FFF2-40B4-BE49-F238E27FC236}">
                <a16:creationId xmlns:a16="http://schemas.microsoft.com/office/drawing/2014/main" id="{AD41B344-C6A0-4775-AC21-A39E9D352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556" y="1022495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URL </a:t>
            </a:r>
            <a:r>
              <a:rPr lang="ko-KR" altLang="en-US"/>
              <a:t>입력     *모든 페이지 </a:t>
            </a:r>
            <a:r>
              <a:rPr lang="en-US" altLang="ko-KR"/>
              <a:t>URL</a:t>
            </a:r>
            <a:r>
              <a:rPr lang="ko-KR" altLang="en-US"/>
              <a:t>이 동일할 경우 ‘</a:t>
            </a:r>
            <a:r>
              <a:rPr lang="en-US" altLang="ko-KR"/>
              <a:t>-(</a:t>
            </a:r>
            <a:r>
              <a:rPr lang="ko-KR" altLang="en-US"/>
              <a:t>대시</a:t>
            </a:r>
            <a:r>
              <a:rPr lang="en-US" altLang="ko-KR"/>
              <a:t>)’ </a:t>
            </a:r>
            <a:r>
              <a:rPr lang="ko-KR" altLang="en-US"/>
              <a:t>표기</a:t>
            </a:r>
          </a:p>
        </p:txBody>
      </p:sp>
      <p:sp>
        <p:nvSpPr>
          <p:cNvPr id="10" name="검사항목">
            <a:extLst>
              <a:ext uri="{FF2B5EF4-FFF2-40B4-BE49-F238E27FC236}">
                <a16:creationId xmlns:a16="http://schemas.microsoft.com/office/drawing/2014/main" id="{0B59CA91-0BDB-4532-A622-6BD545A41A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5556" y="1225704"/>
            <a:ext cx="8224519" cy="208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altLang="ko-KR"/>
              <a:t>24</a:t>
            </a:r>
            <a:r>
              <a:rPr lang="ko-KR" altLang="en-US"/>
              <a:t>개 지침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sp>
        <p:nvSpPr>
          <p:cNvPr id="6" name="오류유형">
            <a:extLst>
              <a:ext uri="{FF2B5EF4-FFF2-40B4-BE49-F238E27FC236}">
                <a16:creationId xmlns:a16="http://schemas.microsoft.com/office/drawing/2014/main" id="{A83AE7C4-EFAE-46FD-89D9-C531631972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5556" y="1434504"/>
            <a:ext cx="6613524" cy="338400"/>
          </a:xfrm>
          <a:prstGeom prst="rect">
            <a:avLst/>
          </a:prstGeom>
        </p:spPr>
        <p:txBody>
          <a:bodyPr lIns="90000" tIns="36000" rIns="90000" bIns="36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/>
              <a:t>인증심사 지침 오류 유형     </a:t>
            </a:r>
            <a:r>
              <a:rPr lang="en-US" altLang="ko-KR"/>
              <a:t>*</a:t>
            </a:r>
            <a:r>
              <a:rPr lang="ko-KR" altLang="en-US"/>
              <a:t>사용성 또는 사용자 진단 결과에 의한 수정일 경우</a:t>
            </a:r>
            <a:r>
              <a:rPr lang="en-US" altLang="ko-KR"/>
              <a:t>, </a:t>
            </a:r>
            <a:r>
              <a:rPr lang="ko-KR" altLang="en-US"/>
              <a:t>해당 항목이 없더라도 </a:t>
            </a:r>
            <a:r>
              <a:rPr lang="en-US" altLang="ko-KR"/>
              <a:t>'-(</a:t>
            </a:r>
            <a:r>
              <a:rPr lang="ko-KR" altLang="en-US"/>
              <a:t>대시</a:t>
            </a:r>
            <a:r>
              <a:rPr lang="en-US" altLang="ko-KR"/>
              <a:t>)' </a:t>
            </a:r>
            <a:r>
              <a:rPr lang="ko-KR" altLang="en-US"/>
              <a:t>표기</a:t>
            </a:r>
          </a:p>
        </p:txBody>
      </p:sp>
      <p:graphicFrame>
        <p:nvGraphicFramePr>
          <p:cNvPr id="4" name="문제점 및 개선 방안">
            <a:extLst>
              <a:ext uri="{FF2B5EF4-FFF2-40B4-BE49-F238E27FC236}">
                <a16:creationId xmlns:a16="http://schemas.microsoft.com/office/drawing/2014/main" id="{3C9EBF25-435E-4713-846B-2829852AEC7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5779353"/>
              </p:ext>
            </p:extLst>
          </p:nvPr>
        </p:nvGraphicFramePr>
        <p:xfrm>
          <a:off x="412705" y="1865418"/>
          <a:ext cx="9080590" cy="478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40295">
                  <a:extLst>
                    <a:ext uri="{9D8B030D-6E8A-4147-A177-3AD203B41FA5}">
                      <a16:colId xmlns:a16="http://schemas.microsoft.com/office/drawing/2014/main" val="1748455716"/>
                    </a:ext>
                  </a:extLst>
                </a:gridCol>
                <a:gridCol w="4540295">
                  <a:extLst>
                    <a:ext uri="{9D8B030D-6E8A-4147-A177-3AD203B41FA5}">
                      <a16:colId xmlns:a16="http://schemas.microsoft.com/office/drawing/2014/main" val="1793000155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/>
                        <a:t>문제점 및 개선 방안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marT="36000" marB="36000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5960"/>
                  </a:ext>
                </a:extLst>
              </a:tr>
              <a:tr h="457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396524"/>
                  </a:ext>
                </a:extLst>
              </a:tr>
            </a:tbl>
          </a:graphicData>
        </a:graphic>
      </p:graphicFrame>
      <p:sp>
        <p:nvSpPr>
          <p:cNvPr id="11" name="설명">
            <a:extLst>
              <a:ext uri="{FF2B5EF4-FFF2-40B4-BE49-F238E27FC236}">
                <a16:creationId xmlns:a16="http://schemas.microsoft.com/office/drawing/2014/main" id="{971E1D3C-7EA5-4003-B239-30BD61B622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2129" y="2246825"/>
            <a:ext cx="8642046" cy="598764"/>
          </a:xfrm>
          <a:prstGeom prst="rect">
            <a:avLst/>
          </a:prstGeom>
          <a:noFill/>
        </p:spPr>
        <p:txBody>
          <a:bodyPr wrap="square" lIns="0" tIns="0" rIns="0" bIns="432000" rtlCol="0">
            <a:spAutoFit/>
          </a:bodyPr>
          <a:lstStyle>
            <a:lvl1pPr latinLnBrk="0">
              <a:lnSpc>
                <a:spcPct val="120000"/>
              </a:lnSpc>
              <a:spcBef>
                <a:spcPts val="400"/>
              </a:spcBef>
              <a:defRPr lang="ko-KR" altLang="en-US" sz="1000" smtClean="0"/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144000" lvl="0" indent="-144000" defTabSz="457200" latinLnBrk="0">
              <a:lnSpc>
                <a:spcPct val="112000"/>
              </a:lnSpc>
            </a:pPr>
            <a:r>
              <a:rPr lang="ko-KR" altLang="en-US"/>
              <a:t>내용</a:t>
            </a:r>
          </a:p>
        </p:txBody>
      </p:sp>
    </p:spTree>
    <p:extLst>
      <p:ext uri="{BB962C8B-B14F-4D97-AF65-F5344CB8AC3E}">
        <p14:creationId xmlns:p14="http://schemas.microsoft.com/office/powerpoint/2010/main" val="254297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 userDrawn="1">
          <p15:clr>
            <a:srgbClr val="FBAE40"/>
          </p15:clr>
        </p15:guide>
        <p15:guide id="2" pos="3256" userDrawn="1">
          <p15:clr>
            <a:srgbClr val="FBAE40"/>
          </p15:clr>
        </p15:guide>
        <p15:guide id="3" pos="1691" userDrawn="1">
          <p15:clr>
            <a:srgbClr val="FBAE40"/>
          </p15:clr>
        </p15:guide>
        <p15:guide id="4" orient="horz" pos="141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  <p15:guide id="6" orient="horz" pos="2659" userDrawn="1">
          <p15:clr>
            <a:srgbClr val="FBAE40"/>
          </p15:clr>
        </p15:guide>
        <p15:guide id="7" pos="45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제목 없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78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14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010" y="444925"/>
            <a:ext cx="6436800" cy="26314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lvl="0" defTabSz="457200" latinLnBrk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9D477C1-B80A-436A-873B-8939B1660757}"/>
              </a:ext>
            </a:extLst>
          </p:cNvPr>
          <p:cNvSpPr txBox="1">
            <a:spLocks/>
          </p:cNvSpPr>
          <p:nvPr userDrawn="1"/>
        </p:nvSpPr>
        <p:spPr>
          <a:xfrm>
            <a:off x="7617000" y="117000"/>
            <a:ext cx="1877076" cy="194575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err="1">
                <a:latin typeface="+mn-ea"/>
                <a:ea typeface="+mn-ea"/>
              </a:rPr>
              <a:t>올리브영샵</a:t>
            </a:r>
            <a:r>
              <a:rPr lang="ko-KR" altLang="en-US" sz="800">
                <a:latin typeface="+mn-ea"/>
                <a:ea typeface="+mn-ea"/>
              </a:rPr>
              <a:t> </a:t>
            </a:r>
            <a:r>
              <a:rPr lang="en-US" altLang="ko-KR" sz="800">
                <a:latin typeface="+mn-ea"/>
                <a:ea typeface="+mn-ea"/>
              </a:rPr>
              <a:t>MO</a:t>
            </a:r>
            <a:r>
              <a:rPr lang="ko-KR" altLang="en-US" sz="800">
                <a:latin typeface="+mn-ea"/>
                <a:ea typeface="+mn-ea"/>
              </a:rPr>
              <a:t>웹 접근성 진단 </a:t>
            </a:r>
            <a:r>
              <a:rPr lang="ko-KR" altLang="en-US" sz="800"/>
              <a:t>보고서  </a:t>
            </a:r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fld id="{57DCFE9F-B2B4-47BC-97BE-9C043A2ED687}" type="slidenum">
              <a:rPr lang="en-US" altLang="ko-KR" sz="8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ko-KR" altLang="en-US" sz="8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sz="8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6" r:id="rId2"/>
    <p:sldLayoutId id="2147483717" r:id="rId3"/>
    <p:sldLayoutId id="2147483715" r:id="rId4"/>
    <p:sldLayoutId id="2147483718" r:id="rId5"/>
    <p:sldLayoutId id="2147483719" r:id="rId6"/>
    <p:sldLayoutId id="2147483720" r:id="rId7"/>
    <p:sldLayoutId id="2147483721" r:id="rId8"/>
    <p:sldLayoutId id="2147483723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1900" b="0" kern="1200" spc="-150" dirty="0">
          <a:solidFill>
            <a:schemeClr val="tx1">
              <a:lumMod val="95000"/>
              <a:lumOff val="5000"/>
            </a:schemeClr>
          </a:solidFill>
          <a:latin typeface="+mj-ea"/>
          <a:ea typeface="+mj-ea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2" userDrawn="1">
          <p15:clr>
            <a:srgbClr val="F26B43"/>
          </p15:clr>
        </p15:guide>
        <p15:guide id="2" pos="398" userDrawn="1">
          <p15:clr>
            <a:srgbClr val="F26B43"/>
          </p15:clr>
        </p15:guide>
        <p15:guide id="3" pos="5842" userDrawn="1">
          <p15:clr>
            <a:srgbClr val="F26B43"/>
          </p15:clr>
        </p15:guide>
        <p15:guide id="4" pos="5978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2" orient="horz" pos="5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8/10/relationships/comments" Target="../comments/modernComment_6BE_8AD0F51C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Global_attributes/inert" TargetMode="External"/><Relationship Id="rId2" Type="http://schemas.microsoft.com/office/2018/10/relationships/comments" Target="../comments/modernComment_396_A489F53A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microsoft.com/office/2018/10/relationships/comments" Target="../comments/modernComment_6FB_6555095F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8/10/relationships/comments" Target="../comments/modernComment_397_677F459A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8/10/relationships/comments" Target="../comments/modernComment_6FD_B52B523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microsoft.com/office/2018/10/relationships/comments" Target="../comments/modernComment_398_75BF16FF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microsoft.com/office/2018/10/relationships/comments" Target="../comments/modernComment_712_1CA5F4EA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microsoft.com/office/2018/10/relationships/comments" Target="../comments/modernComment_66B_67D8E2A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microsoft.com/office/2018/10/relationships/comments" Target="../comments/modernComment_6E9_C56455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microsoft.com/office/2018/10/relationships/comments" Target="../comments/modernComment_6FE_98472DB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microsoft.com/office/2018/10/relationships/comments" Target="../comments/modernComment_702_F85C8EC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microsoft.com/office/2018/10/relationships/comments" Target="../comments/modernComment_703_A8468EA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microsoft.com/office/2018/10/relationships/comments" Target="../comments/modernComment_704_6BBE774F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microsoft.com/office/2018/10/relationships/comments" Target="../comments/modernComment_673_67F1B55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.oliveyoung.co.kr/m/PLAN.do?dispCatNo=500000103960014" TargetMode="External"/><Relationship Id="rId2" Type="http://schemas.microsoft.com/office/2018/10/relationships/comments" Target="../comments/modernComment_707_591563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ma.oliveyoung.co.kr/m/PLAN.do?dispCatNo=50000010396001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ma.oliveyoung.co.kr/m/PLAN.do?dispCatNo=500000103960014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.oliveyoung.co.kr/m/PLAN.do?dispCatNo=500000103960014" TargetMode="External"/><Relationship Id="rId2" Type="http://schemas.microsoft.com/office/2018/10/relationships/comments" Target="../comments/modernComment_708_D325B7D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9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.oliveyoung.co.kr/m/PLAN.do?dispCatNo=500000103960014" TargetMode="External"/><Relationship Id="rId2" Type="http://schemas.microsoft.com/office/2018/10/relationships/comments" Target="../comments/modernComment_70A_752ED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ma.oliveyoung.co.kr/m/PLAN.do?dispCatNo=500000103960014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microsoft.com/office/2018/10/relationships/comments" Target="../comments/modernComment_709_1C403F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.oliveyoung.co.kr/m/PLAN.do?dispCatNo=500000103960014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ma.oliveyoung.co.kr/m/PLAN.do?dispCatNo=500000103960014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ma.oliveyoung.co.kr/m/PLAN.do?dispCatNo=500000103960014" TargetMode="External"/><Relationship Id="rId2" Type="http://schemas.microsoft.com/office/2018/10/relationships/comments" Target="../comments/modernComment_6DF_501FE6C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6F4_91CA2BD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microsoft.com/office/2018/10/relationships/comments" Target="../comments/modernComment_6A8_331617B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683_7C242B7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microsoft.com/office/2018/10/relationships/comments" Target="../comments/modernComment_726_641D38DC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microsoft.com/office/2018/10/relationships/comments" Target="../comments/modernComment_740_63BCAAB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microsoft.com/office/2018/10/relationships/comments" Target="../comments/modernComment_3A9_FE4C225C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38D_2162E6D9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6CD_582DEB7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6CC_1EFF196B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685_7FDAECF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38E_FEB8A95E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6CE_AA09565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6D2_3C70A77F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6D3_53791C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6D1_544630EF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6D8_80CCDFB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68D_AFE02F3C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6D6_644CD91C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6D7_F1522C8E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8/10/relationships/comments" Target="../comments/modernComment_690_BC56D38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691_A6862A2F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microsoft.com/office/2018/10/relationships/comments" Target="../comments/modernComment_695_CAFBCFEC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6DB_C5DA2CB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6DA_13ACB55E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8/10/relationships/comments" Target="../comments/modernComment_5E8_C7171C6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6DD_7A1E608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6EC_1F7028D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5EC_26D03B8D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8/10/relationships/comments" Target="../comments/modernComment_6E8_285DDED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8/10/relationships/comments" Target="../comments/modernComment_6E2_2969A7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8/10/relationships/comments" Target="../comments/modernComment_6E3_4989B4CE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8/10/relationships/comments" Target="../comments/modernComment_6EA_EA6A6EAB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6BF_B3D0AD9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8/10/relationships/comments" Target="../comments/modernComment_6ED_D7E1EB1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microsoft.com/office/2018/10/relationships/comments" Target="../comments/modernComment_6F1_4584B0A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8/10/relationships/comments" Target="../comments/modernComment_6E4_1DE31EFD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8/10/relationships/comments" Target="../comments/modernComment_659_581F20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6C0_3AFB22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6E0_64DF8D0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8/10/relationships/comments" Target="../comments/modernComment_6F0_3F5B1D9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microsoft.com/office/2018/10/relationships/comments" Target="../comments/modernComment_710_9CC4B14D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6E1_817B880B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microsoft.com/office/2018/10/relationships/comments" Target="../comments/modernComment_6EF_CC2D52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microsoft.com/office/2018/10/relationships/comments" Target="../comments/modernComment_6EE_4A2606B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8/10/relationships/comments" Target="../comments/modernComment_711_C1D425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microsoft.com/office/2018/10/relationships/comments" Target="../comments/modernComment_6F3_621663C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microsoft.com/office/2018/10/relationships/comments" Target="../comments/modernComment_6F5_284B144C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microsoft.com/office/2018/10/relationships/comments" Target="../comments/modernComment_6F9_966F715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microsoft.com/office/2018/10/relationships/comments" Target="../comments/modernComment_6F8_AD503AB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이미지에 포함된 텍스트를 생략하지 않고 동일하게 제공해야 함</a:t>
            </a:r>
            <a:endParaRPr lang="en-US" altLang="ko-KR"/>
          </a:p>
          <a:p>
            <a:r>
              <a:rPr lang="ko-KR" altLang="en-US"/>
              <a:t>이미지 유형별로 배너에 포함된 메타 정보와 관련된 숨김 텍스트를 제공해야 함</a:t>
            </a:r>
            <a:endParaRPr lang="en-US" altLang="ko-KR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D8D272-8D8C-A536-DB22-4009FDE3FE3C}"/>
              </a:ext>
            </a:extLst>
          </p:cNvPr>
          <p:cNvGrpSpPr/>
          <p:nvPr/>
        </p:nvGrpSpPr>
        <p:grpSpPr>
          <a:xfrm>
            <a:off x="5654019" y="2481960"/>
            <a:ext cx="3150277" cy="3686837"/>
            <a:chOff x="671058" y="292763"/>
            <a:chExt cx="3150277" cy="368683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AC63F26-671F-0D96-A465-F6B59D6C2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0200" y="2179600"/>
              <a:ext cx="1011992" cy="180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57EE57F-6B28-ABAA-AA1E-589DE1742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9342" y="292763"/>
              <a:ext cx="1011993" cy="180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98DCED1-2787-C4FC-5240-A527407E1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0200" y="292763"/>
              <a:ext cx="1011992" cy="180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A7554F3-FF25-255B-C23F-06861AFD5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1058" y="292763"/>
              <a:ext cx="1011992" cy="180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3F5A418-67C9-98F1-8000-261A1AC1E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9342" y="2179600"/>
              <a:ext cx="1011992" cy="180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3A284CB-D679-63F2-5C0F-0A00A4643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058" y="2179600"/>
              <a:ext cx="1011992" cy="180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7AF031-59D8-2834-D2D1-61C97CCA8B01}"/>
              </a:ext>
            </a:extLst>
          </p:cNvPr>
          <p:cNvSpPr/>
          <p:nvPr/>
        </p:nvSpPr>
        <p:spPr>
          <a:xfrm>
            <a:off x="5694500" y="3058643"/>
            <a:ext cx="279190" cy="10541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00415F-35E2-5C06-C853-8C4850C3A494}"/>
              </a:ext>
            </a:extLst>
          </p:cNvPr>
          <p:cNvSpPr/>
          <p:nvPr/>
        </p:nvSpPr>
        <p:spPr>
          <a:xfrm>
            <a:off x="7518985" y="2741321"/>
            <a:ext cx="207120" cy="2207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1E895F-EB56-DF16-C934-A9AE4BF0A3BA}"/>
              </a:ext>
            </a:extLst>
          </p:cNvPr>
          <p:cNvSpPr/>
          <p:nvPr/>
        </p:nvSpPr>
        <p:spPr>
          <a:xfrm>
            <a:off x="8584665" y="2748495"/>
            <a:ext cx="207120" cy="2207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A11A88-6A39-B572-BFCE-9BB43D360E4C}"/>
              </a:ext>
            </a:extLst>
          </p:cNvPr>
          <p:cNvSpPr/>
          <p:nvPr/>
        </p:nvSpPr>
        <p:spPr>
          <a:xfrm>
            <a:off x="8534428" y="4664556"/>
            <a:ext cx="250615" cy="1081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6688A4-B92E-CA23-58E1-47B059CA53A4}"/>
              </a:ext>
            </a:extLst>
          </p:cNvPr>
          <p:cNvSpPr/>
          <p:nvPr/>
        </p:nvSpPr>
        <p:spPr>
          <a:xfrm>
            <a:off x="6452541" y="4617798"/>
            <a:ext cx="207120" cy="2207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66D602-0762-F778-A1A0-F82EFA4D8C8C}"/>
              </a:ext>
            </a:extLst>
          </p:cNvPr>
          <p:cNvSpPr/>
          <p:nvPr/>
        </p:nvSpPr>
        <p:spPr>
          <a:xfrm>
            <a:off x="7521683" y="4617798"/>
            <a:ext cx="207120" cy="2207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0F6D07-2D39-CFEC-47E1-190F7E234173}"/>
              </a:ext>
            </a:extLst>
          </p:cNvPr>
          <p:cNvGrpSpPr/>
          <p:nvPr/>
        </p:nvGrpSpPr>
        <p:grpSpPr>
          <a:xfrm>
            <a:off x="631825" y="3141000"/>
            <a:ext cx="4104304" cy="1911513"/>
            <a:chOff x="631825" y="4319397"/>
            <a:chExt cx="4104304" cy="191151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1FDC85-C0C7-8D44-E16C-04E8979F0986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4972E92-E6B4-2EF3-EF28-954FADC2AED4}"/>
                </a:ext>
              </a:extLst>
            </p:cNvPr>
            <p:cNvSpPr/>
            <p:nvPr/>
          </p:nvSpPr>
          <p:spPr>
            <a:xfrm>
              <a:off x="631825" y="4530600"/>
              <a:ext cx="4104000" cy="170031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class="MainBanner_title-wrap__Ob9ry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MainBanner_type-dark__JZ_P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&lt;p class="MainBanner_title__KA8Zp"&gt;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단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4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일간 즐기는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&lt;p class="MainBanner_title__KA8Zp"&gt;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라보에이치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단독혜택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&lt;p class="MainBanner_sub-title__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zGNip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전제품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최대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43%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할인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증정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최대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만원 쿠폰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/*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css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*/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sr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-only{overflow: hidden; position: absolute; z-index:-1; width: 1px; height: 1px; font-size:1px; clip: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rect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(1px, 1px, 1px, 1px);}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89500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ko-KR" altLang="en-US"/>
              <a:t>텍스트 및 아이콘</a:t>
            </a:r>
            <a:r>
              <a:rPr lang="en-US" altLang="ko-KR"/>
              <a:t>(#98A0A7)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2.7:1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및 아이콘 색상을 변경해야 함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3" name="그림 12" descr="텍스트, 스크린샷, 인간의 얼굴, 웹사이트이(가) 표시된 사진&#10;&#10;자동 생성된 설명">
            <a:extLst>
              <a:ext uri="{FF2B5EF4-FFF2-40B4-BE49-F238E27FC236}">
                <a16:creationId xmlns:a16="http://schemas.microsoft.com/office/drawing/2014/main" id="{3649B8FA-9831-5B48-BDF3-F40398F94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9" b="43409"/>
          <a:stretch/>
        </p:blipFill>
        <p:spPr>
          <a:xfrm>
            <a:off x="5745566" y="2741317"/>
            <a:ext cx="2951944" cy="32486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90AB5A-C09E-C80B-17CA-8BF1E8AA6275}"/>
              </a:ext>
            </a:extLst>
          </p:cNvPr>
          <p:cNvSpPr/>
          <p:nvPr/>
        </p:nvSpPr>
        <p:spPr>
          <a:xfrm>
            <a:off x="6634814" y="4455247"/>
            <a:ext cx="523636" cy="4137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533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랭킹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https://m.oliveyoung.co.kr/m/mtn?menu=ranking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  <a:endParaRPr lang="en-US" altLang="ko-KR"/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  <a:endParaRPr lang="en-US" altLang="ko-KR"/>
          </a:p>
          <a:p>
            <a:r>
              <a:rPr lang="ko-KR" altLang="en-US"/>
              <a:t>레이어 팝업이 호출되었을 때</a:t>
            </a:r>
            <a:r>
              <a:rPr lang="en-US" altLang="ko-KR"/>
              <a:t>, DIM</a:t>
            </a:r>
            <a:r>
              <a:rPr lang="ko-KR" altLang="en-US"/>
              <a:t>처리 영역에 </a:t>
            </a:r>
            <a:r>
              <a:rPr lang="en-US" altLang="ko-KR"/>
              <a:t>inert </a:t>
            </a:r>
            <a:r>
              <a:rPr lang="ko-KR" altLang="en-US"/>
              <a:t>속성을 선언하여 팝업 밖으로 초점이 이동하지 않을 것을 권장함</a:t>
            </a:r>
            <a:endParaRPr lang="en-US" altLang="ko-KR"/>
          </a:p>
          <a:p>
            <a:r>
              <a:rPr lang="en-US" altLang="ko-KR">
                <a:hlinkClick r:id="rId3"/>
              </a:rPr>
              <a:t>MDN inert </a:t>
            </a:r>
            <a:r>
              <a:rPr lang="ko-KR" altLang="en-US">
                <a:hlinkClick r:id="rId3"/>
              </a:rPr>
              <a:t>속성 참고</a:t>
            </a:r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4256957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팝업이 호출되었을 때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id="layout" class="Layout_layout__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brkHM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Layout_type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-fix-hide-header-tab__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sCNYG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inert="true"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pic>
        <p:nvPicPr>
          <p:cNvPr id="17" name="그림 1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50CF68F-5C47-45AA-10B8-1FCC61578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8"/>
          <a:stretch/>
        </p:blipFill>
        <p:spPr>
          <a:xfrm>
            <a:off x="7113000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E650E1-6FE7-7D7E-0DC3-B6AA0166E809}"/>
              </a:ext>
            </a:extLst>
          </p:cNvPr>
          <p:cNvSpPr/>
          <p:nvPr/>
        </p:nvSpPr>
        <p:spPr>
          <a:xfrm>
            <a:off x="7113000" y="3357000"/>
            <a:ext cx="1811285" cy="218685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9EC6F8-7748-9183-DEBD-1406195D96FA}"/>
              </a:ext>
            </a:extLst>
          </p:cNvPr>
          <p:cNvSpPr txBox="1"/>
          <p:nvPr/>
        </p:nvSpPr>
        <p:spPr>
          <a:xfrm>
            <a:off x="7721288" y="2985951"/>
            <a:ext cx="594715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ctr"/>
            <a:r>
              <a:rPr lang="en-US" altLang="ko-KR" sz="800">
                <a:highlight>
                  <a:srgbClr val="F5F6F8"/>
                </a:highlight>
              </a:rPr>
              <a:t>inert="true"</a:t>
            </a:r>
            <a:endParaRPr lang="ko-KR" altLang="en-US" sz="800">
              <a:highlight>
                <a:srgbClr val="F5F6F8"/>
              </a:highlight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CE1889B-7B57-753D-4242-0B16B9B8E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899" y="2390087"/>
            <a:ext cx="1811285" cy="12496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3E45F4-68FD-A78D-A568-FD9AC3EBE674}"/>
              </a:ext>
            </a:extLst>
          </p:cNvPr>
          <p:cNvSpPr/>
          <p:nvPr/>
        </p:nvSpPr>
        <p:spPr>
          <a:xfrm>
            <a:off x="5905015" y="3389498"/>
            <a:ext cx="991985" cy="19636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D985BC3-77CF-6390-461F-B568DF140209}"/>
              </a:ext>
            </a:extLst>
          </p:cNvPr>
          <p:cNvCxnSpPr>
            <a:stCxn id="22" idx="2"/>
            <a:endCxn id="17" idx="1"/>
          </p:cNvCxnSpPr>
          <p:nvPr/>
        </p:nvCxnSpPr>
        <p:spPr>
          <a:xfrm rot="16200000" flipH="1">
            <a:off x="6358832" y="3628038"/>
            <a:ext cx="796345" cy="711992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랭킹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https://m.oliveyoung.co.kr/m/mtn?menu=ranking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페이지에 제목을 적절하게 제공하지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현재 페이지의 경로 또는 내용을 적절하게 반영하는 내용으로 제목을 수정해야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548744"/>
            <a:ext cx="4104304" cy="557296"/>
            <a:chOff x="633404" y="2845589"/>
            <a:chExt cx="4104304" cy="5572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랭킹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|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&lt;/title&gt;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E038B1B-1555-5B3B-F96F-7717DDF6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35257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8B530-C94B-C1FB-CA06-1EDFFC4075F3}"/>
              </a:ext>
            </a:extLst>
          </p:cNvPr>
          <p:cNvGrpSpPr/>
          <p:nvPr/>
        </p:nvGrpSpPr>
        <p:grpSpPr>
          <a:xfrm>
            <a:off x="633404" y="4538091"/>
            <a:ext cx="4104304" cy="1099111"/>
            <a:chOff x="633404" y="2845589"/>
            <a:chExt cx="4104304" cy="109911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8C19A-C6FC-CDB6-E68A-4A930A1BAFE2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23EEF7B-B2CA-B405-B985-F8BD9E8FCE6B}"/>
                </a:ext>
              </a:extLst>
            </p:cNvPr>
            <p:cNvSpPr/>
            <p:nvPr/>
          </p:nvSpPr>
          <p:spPr>
            <a:xfrm>
              <a:off x="633404" y="3056792"/>
              <a:ext cx="4104000" cy="88790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최초 진입 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판매 랭킹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|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랭킹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|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브랜드 랭킹 탭으로 이동했을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브랜드 랭킹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|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랭킹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|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071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 err="1"/>
              <a:t>럭스</a:t>
            </a:r>
            <a:r>
              <a:rPr lang="ko-KR" altLang="en-US"/>
              <a:t> </a:t>
            </a:r>
            <a:r>
              <a:rPr lang="ko-KR" altLang="en-US" err="1"/>
              <a:t>에디트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https://m.oliveyoung.co.kr/m/mtn?menu=luxeedit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="#" aria-label="Luxe Edit DISCOVER SELECT EDIT"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74B6D137-BEE7-3803-4BC8-4720C5E7C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15895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BB1486-3E71-7C09-A351-082AA661CCD5}"/>
              </a:ext>
            </a:extLst>
          </p:cNvPr>
          <p:cNvSpPr/>
          <p:nvPr/>
        </p:nvSpPr>
        <p:spPr>
          <a:xfrm flipV="1">
            <a:off x="6315895" y="4508999"/>
            <a:ext cx="905643" cy="28799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941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 err="1"/>
              <a:t>럭스</a:t>
            </a:r>
            <a:r>
              <a:rPr lang="ko-KR" altLang="en-US"/>
              <a:t> </a:t>
            </a:r>
            <a:r>
              <a:rPr lang="ko-KR" altLang="en-US" err="1"/>
              <a:t>에디트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https://m.oliveyoung.co.kr/m/mtn?menu=luxeedit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텍스트 등 운용할 수 없는 요소에 초점이 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링크 요소에 누락된 목적지 속성</a:t>
            </a:r>
            <a:r>
              <a:rPr lang="en-US" altLang="ko-KR"/>
              <a:t>(</a:t>
            </a:r>
            <a:r>
              <a:rPr lang="en-US" altLang="ko-KR" err="1"/>
              <a:t>href</a:t>
            </a:r>
            <a:r>
              <a:rPr lang="en-US" altLang="ko-KR"/>
              <a:t>)</a:t>
            </a:r>
            <a:r>
              <a:rPr lang="ko-KR" altLang="en-US"/>
              <a:t>과 속성값을 선언하거나 별도의 </a:t>
            </a:r>
            <a:r>
              <a:rPr lang="en-US" altLang="ko-KR"/>
              <a:t>role </a:t>
            </a:r>
            <a:r>
              <a:rPr lang="ko-KR" altLang="en-US"/>
              <a:t>속성을 지정하여 스크린 리더가 해당 </a:t>
            </a:r>
            <a:r>
              <a:rPr lang="en-US" altLang="ko-KR"/>
              <a:t>UI</a:t>
            </a:r>
            <a:r>
              <a:rPr lang="ko-KR" altLang="en-US"/>
              <a:t>를 기능이 있는 요소로 인식할 수 있게 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="#" aria-label="Luxe Edit DISCOVER SELECT EDIT"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74B6D137-BEE7-3803-4BC8-4720C5E7C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15895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BB1486-3E71-7C09-A351-082AA661CCD5}"/>
              </a:ext>
            </a:extLst>
          </p:cNvPr>
          <p:cNvSpPr/>
          <p:nvPr/>
        </p:nvSpPr>
        <p:spPr>
          <a:xfrm flipV="1">
            <a:off x="6315895" y="4508999"/>
            <a:ext cx="905643" cy="28799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5151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 err="1"/>
              <a:t>럭스</a:t>
            </a:r>
            <a:r>
              <a:rPr lang="ko-KR" altLang="en-US"/>
              <a:t> </a:t>
            </a:r>
            <a:r>
              <a:rPr lang="ko-KR" altLang="en-US" err="1"/>
              <a:t>에디트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https://m.oliveyoung.co.kr/m/mtn?menu=luxeedit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생략하고 공백 문자를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전체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="https://m.oliveyoung.co.kr/m/mtn/images/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luxeedit-all.png?rs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=128x0&amp;sf=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webp&amp;qt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=100"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692718"/>
            <a:chOff x="631825" y="4319397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="https://m.oliveyoung.co.kr/m/mtn/images/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luxeedit-all.png?rs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=128x0&amp;sf=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webp&amp;qt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=100"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74B6D137-BEE7-3803-4BC8-4720C5E7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BB1486-3E71-7C09-A351-082AA661CCD5}"/>
              </a:ext>
            </a:extLst>
          </p:cNvPr>
          <p:cNvSpPr/>
          <p:nvPr/>
        </p:nvSpPr>
        <p:spPr>
          <a:xfrm>
            <a:off x="6315895" y="5024795"/>
            <a:ext cx="1811285" cy="3482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184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 err="1"/>
              <a:t>럭스</a:t>
            </a:r>
            <a:r>
              <a:rPr lang="ko-KR" altLang="en-US"/>
              <a:t> </a:t>
            </a:r>
            <a:r>
              <a:rPr lang="ko-KR" altLang="en-US" err="1"/>
              <a:t>에디트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https://m.oliveyoung.co.kr/m/mtn?menu=luxeedit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 속성을 빈 값으로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692718"/>
            <a:chOff x="633404" y="2845589"/>
            <a:chExt cx="4104304" cy="69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alt="WISHLIST"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 sizes="100vw"&gt;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F0BAE2-5EAB-7489-1133-62F207D9B240}"/>
              </a:ext>
            </a:extLst>
          </p:cNvPr>
          <p:cNvGrpSpPr/>
          <p:nvPr/>
        </p:nvGrpSpPr>
        <p:grpSpPr>
          <a:xfrm>
            <a:off x="633404" y="5142787"/>
            <a:ext cx="4104304" cy="692718"/>
            <a:chOff x="633404" y="2845589"/>
            <a:chExt cx="4104304" cy="6927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E203A-F443-FF4C-76DA-5DD83A91E25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4F0B5CD-393A-B511-2F9B-C32E1992545D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 sizes="100vw"&gt;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9" name="그림 18" descr="텍스트, 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8CEEED3F-F580-0B14-5734-28BB3FC53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30C6A5-41B1-7FEA-D58A-3D8CA107198E}"/>
              </a:ext>
            </a:extLst>
          </p:cNvPr>
          <p:cNvSpPr/>
          <p:nvPr/>
        </p:nvSpPr>
        <p:spPr>
          <a:xfrm>
            <a:off x="6393000" y="3507029"/>
            <a:ext cx="1486080" cy="181647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831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스크린샷, 웹 페이지, 온라인 광고이(가) 표시된 사진&#10;&#10;자동 생성된 설명">
            <a:extLst>
              <a:ext uri="{FF2B5EF4-FFF2-40B4-BE49-F238E27FC236}">
                <a16:creationId xmlns:a16="http://schemas.microsoft.com/office/drawing/2014/main" id="{427A601F-135F-F928-C7BA-6142F6A0F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21000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 err="1"/>
              <a:t>기프트카드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https://m.oliveyoung.co.kr/m/giftCardGuide/getGiftCardGuide.do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i="0" err="1">
                <a:effectLst/>
                <a:latin typeface="Arial" panose="020B0604020202020204" pitchFamily="34" charset="0"/>
              </a:rPr>
              <a:t>불릿이나</a:t>
            </a:r>
            <a:r>
              <a:rPr lang="ko-KR" altLang="en-US" sz="900" i="0">
                <a:effectLst/>
                <a:latin typeface="Arial" panose="020B0604020202020204" pitchFamily="34" charset="0"/>
              </a:rPr>
              <a:t> </a:t>
            </a:r>
            <a:r>
              <a:rPr lang="ko-KR" altLang="en-US" sz="900" i="0" err="1">
                <a:effectLst/>
                <a:latin typeface="Arial" panose="020B0604020202020204" pitchFamily="34" charset="0"/>
              </a:rPr>
              <a:t>배경이미지</a:t>
            </a:r>
            <a:r>
              <a:rPr lang="ko-KR" altLang="en-US" sz="900" i="0">
                <a:effectLst/>
                <a:latin typeface="Arial" panose="020B0604020202020204" pitchFamily="34" charset="0"/>
              </a:rPr>
              <a:t> 등 의미 없는 이미지에 </a:t>
            </a:r>
            <a:r>
              <a:rPr lang="en-US" altLang="ko-KR" sz="900" i="0">
                <a:effectLst/>
                <a:latin typeface="Arial" panose="020B0604020202020204" pitchFamily="34" charset="0"/>
              </a:rPr>
              <a:t>alt </a:t>
            </a:r>
            <a:r>
              <a:rPr lang="ko-KR" altLang="en-US" sz="900" i="0">
                <a:effectLst/>
                <a:latin typeface="Arial" panose="020B0604020202020204" pitchFamily="34" charset="0"/>
              </a:rPr>
              <a:t>속성을 제공하지 않거나 공백이 아닌 불필요한 대체 텍스트를 제공한 경우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582623"/>
          </a:xfrm>
        </p:spPr>
        <p:txBody>
          <a:bodyPr/>
          <a:lstStyle/>
          <a:p>
            <a:r>
              <a:rPr lang="ko-KR" altLang="en-US" sz="1000" i="0">
                <a:effectLst/>
              </a:rPr>
              <a:t>이미지가 전달하고자 하는 정보와 동등한 수준의 설명을 숨김 텍스트로 제공해야 함</a:t>
            </a:r>
            <a:endParaRPr lang="en-US" altLang="ko-KR" sz="1000" i="0">
              <a:effectLst/>
            </a:endParaRPr>
          </a:p>
          <a:p>
            <a:r>
              <a:rPr lang="ko-KR" altLang="en-US" sz="1000" i="0">
                <a:effectLst/>
              </a:rPr>
              <a:t>카드 명칭 자체가 카드의 특징을 보여주는 </a:t>
            </a:r>
            <a:r>
              <a:rPr lang="en-US" altLang="ko-KR" sz="1000" i="0">
                <a:effectLst/>
              </a:rPr>
              <a:t>'</a:t>
            </a:r>
            <a:r>
              <a:rPr lang="ko-KR" altLang="en-US" sz="1000" i="0">
                <a:effectLst/>
              </a:rPr>
              <a:t>새로운 시작을 응원해</a:t>
            </a:r>
            <a:r>
              <a:rPr lang="en-US" altLang="ko-KR" sz="1000" i="0">
                <a:effectLst/>
              </a:rPr>
              <a:t>', '</a:t>
            </a:r>
            <a:r>
              <a:rPr lang="ko-KR" altLang="en-US" sz="1000" i="0" err="1">
                <a:effectLst/>
              </a:rPr>
              <a:t>필요한거</a:t>
            </a:r>
            <a:r>
              <a:rPr lang="ko-KR" altLang="en-US" sz="1000" i="0">
                <a:effectLst/>
              </a:rPr>
              <a:t> 다 사</a:t>
            </a:r>
            <a:r>
              <a:rPr lang="en-US" altLang="ko-KR" sz="1000" i="0">
                <a:effectLst/>
              </a:rPr>
              <a:t>', '</a:t>
            </a:r>
            <a:r>
              <a:rPr lang="ko-KR" altLang="en-US" sz="1000" i="0">
                <a:effectLst/>
              </a:rPr>
              <a:t>올리브영 그린</a:t>
            </a:r>
            <a:r>
              <a:rPr lang="en-US" altLang="ko-KR"/>
              <a:t>', '</a:t>
            </a:r>
            <a:r>
              <a:rPr lang="ko-KR" altLang="en-US"/>
              <a:t>올리브영 실버</a:t>
            </a:r>
            <a:r>
              <a:rPr lang="en-US" altLang="ko-KR"/>
              <a:t>'</a:t>
            </a:r>
            <a:r>
              <a:rPr lang="ko-KR" altLang="en-US"/>
              <a:t>와 같은 카드는 제외하더라도 이미지가 카드를 통해 전달하고자 하는 메시지를 보여주는 카드에는 간결한 설명을 제공하는 것이 적절함</a:t>
            </a:r>
            <a:endParaRPr lang="en-US" altLang="ko-KR" sz="1000" i="0">
              <a:effectLst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975578"/>
            <a:ext cx="4104304" cy="963689"/>
            <a:chOff x="633404" y="2845589"/>
            <a:chExt cx="4104304" cy="9636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="https://image.oliveyoung.co.kr/uploads/images/goods/10/0000/0010/H00000010408502ko.jpg?l=ko" data-category-action="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기프트카드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기프트카드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고맙습니다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449386"/>
            <a:ext cx="4104304" cy="963689"/>
            <a:chOff x="631825" y="4319397"/>
            <a:chExt cx="4104304" cy="9636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="https://image.oliveyoung.co.kr/uploads/images/goods/10/0000/0010/H00000010408502ko.jpg?l=ko" data-category-action="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기프트카드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 편지 봉투에 꽃이 담긴 일러스트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16C8BB-1229-8DB5-F395-96B14C38C714}"/>
              </a:ext>
            </a:extLst>
          </p:cNvPr>
          <p:cNvSpPr/>
          <p:nvPr/>
        </p:nvSpPr>
        <p:spPr>
          <a:xfrm>
            <a:off x="6392999" y="3501000"/>
            <a:ext cx="1649787" cy="52363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49F197-96D1-7756-D513-BD4A1936465A}"/>
              </a:ext>
            </a:extLst>
          </p:cNvPr>
          <p:cNvSpPr/>
          <p:nvPr/>
        </p:nvSpPr>
        <p:spPr>
          <a:xfrm>
            <a:off x="6393000" y="4247922"/>
            <a:ext cx="799554" cy="52363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575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텍스트, 스크린샷, 웹 페이지, 온라인 광고이(가) 표시된 사진&#10;&#10;자동 생성된 설명">
            <a:extLst>
              <a:ext uri="{FF2B5EF4-FFF2-40B4-BE49-F238E27FC236}">
                <a16:creationId xmlns:a16="http://schemas.microsoft.com/office/drawing/2014/main" id="{427A601F-135F-F928-C7BA-6142F6A0F7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21000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 err="1"/>
              <a:t>기프트카드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https://m.oliveyoung.co.kr/m/giftCardGuide/getGiftCardGuide.do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i="0" err="1">
                <a:effectLst/>
                <a:latin typeface="Arial" panose="020B0604020202020204" pitchFamily="34" charset="0"/>
              </a:rPr>
              <a:t>불릿이나</a:t>
            </a:r>
            <a:r>
              <a:rPr lang="ko-KR" altLang="en-US" sz="900" i="0">
                <a:effectLst/>
                <a:latin typeface="Arial" panose="020B0604020202020204" pitchFamily="34" charset="0"/>
              </a:rPr>
              <a:t> </a:t>
            </a:r>
            <a:r>
              <a:rPr lang="ko-KR" altLang="en-US" sz="900" i="0" err="1">
                <a:effectLst/>
                <a:latin typeface="Arial" panose="020B0604020202020204" pitchFamily="34" charset="0"/>
              </a:rPr>
              <a:t>배경이미지</a:t>
            </a:r>
            <a:r>
              <a:rPr lang="ko-KR" altLang="en-US" sz="900" i="0">
                <a:effectLst/>
                <a:latin typeface="Arial" panose="020B0604020202020204" pitchFamily="34" charset="0"/>
              </a:rPr>
              <a:t> 등 의미 없는 이미지에 </a:t>
            </a:r>
            <a:r>
              <a:rPr lang="en-US" altLang="ko-KR" sz="900" i="0">
                <a:effectLst/>
                <a:latin typeface="Arial" panose="020B0604020202020204" pitchFamily="34" charset="0"/>
              </a:rPr>
              <a:t>alt </a:t>
            </a:r>
            <a:r>
              <a:rPr lang="ko-KR" altLang="en-US" sz="900" i="0">
                <a:effectLst/>
                <a:latin typeface="Arial" panose="020B0604020202020204" pitchFamily="34" charset="0"/>
              </a:rPr>
              <a:t>속성을 제공하지 않거나 공백이 아닌 불필요한 대체 텍스트를 제공한 경우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sz="1000" i="0">
                <a:effectLst/>
              </a:rPr>
              <a:t>장식 등 심미적 효과를 위한 이미지에는 대체 텍스트를 생략하고 공백 문자를 제공해야 함</a:t>
            </a:r>
            <a:endParaRPr lang="en-US" altLang="ko-KR" sz="1000" i="0">
              <a:effectLst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16C8BB-1229-8DB5-F395-96B14C38C714}"/>
              </a:ext>
            </a:extLst>
          </p:cNvPr>
          <p:cNvSpPr/>
          <p:nvPr/>
        </p:nvSpPr>
        <p:spPr>
          <a:xfrm>
            <a:off x="6393000" y="4913552"/>
            <a:ext cx="799554" cy="52363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629A63-E9D2-D73F-F308-C2BD54EB3FFC}"/>
              </a:ext>
            </a:extLst>
          </p:cNvPr>
          <p:cNvSpPr/>
          <p:nvPr/>
        </p:nvSpPr>
        <p:spPr>
          <a:xfrm>
            <a:off x="7260090" y="4913552"/>
            <a:ext cx="799554" cy="52363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49F197-96D1-7756-D513-BD4A1936465A}"/>
              </a:ext>
            </a:extLst>
          </p:cNvPr>
          <p:cNvSpPr/>
          <p:nvPr/>
        </p:nvSpPr>
        <p:spPr>
          <a:xfrm>
            <a:off x="7260090" y="4247922"/>
            <a:ext cx="799554" cy="52363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D2D5DD-91A6-30B0-2BA8-AB767E353435}"/>
              </a:ext>
            </a:extLst>
          </p:cNvPr>
          <p:cNvGrpSpPr/>
          <p:nvPr/>
        </p:nvGrpSpPr>
        <p:grpSpPr>
          <a:xfrm>
            <a:off x="633404" y="3858844"/>
            <a:ext cx="4104304" cy="1098983"/>
            <a:chOff x="633404" y="2845589"/>
            <a:chExt cx="4104304" cy="10989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A59DEA-F578-6EF3-A9DE-BC8629EAC53E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B015199-5215-8EF0-EC2A-5B307CC57222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="https://image.oliveyoung.co.kr/uploads/images/goods/10/0000/0010/H00000010310601ko.jpg?l=ko"&gt;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8BE27A-045A-0861-A647-16B0B2AEEC0D}"/>
              </a:ext>
            </a:extLst>
          </p:cNvPr>
          <p:cNvGrpSpPr/>
          <p:nvPr/>
        </p:nvGrpSpPr>
        <p:grpSpPr>
          <a:xfrm>
            <a:off x="631825" y="5332652"/>
            <a:ext cx="4104304" cy="1098983"/>
            <a:chOff x="631825" y="4319397"/>
            <a:chExt cx="4104304" cy="10989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683565-83E5-ABE0-B906-04ECC45DC45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879AB83-7838-4DD1-DCC5-90CC51E68793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="https://image.oliveyoung.co.kr/uploads/images/goods/10/0000/0010/H00000010310601ko.jpg?l=ko"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6381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 err="1"/>
              <a:t>기프트</a:t>
            </a:r>
            <a:r>
              <a:rPr lang="ko-KR" altLang="en-US"/>
              <a:t> 카드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  <a:endParaRPr lang="en-US" altLang="ko-KR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792663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생략하고 공백 문자를 제공해야 함</a:t>
            </a:r>
          </a:p>
        </p:txBody>
      </p:sp>
      <p:pic>
        <p:nvPicPr>
          <p:cNvPr id="8" name="그림 7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B0B89F74-7662-64E4-5E45-0F3B6EE39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5"/>
          <a:stretch/>
        </p:blipFill>
        <p:spPr>
          <a:xfrm>
            <a:off x="6300955" y="2529625"/>
            <a:ext cx="184116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F51B05-7203-8F2A-D990-9C4E7740A458}"/>
              </a:ext>
            </a:extLst>
          </p:cNvPr>
          <p:cNvSpPr/>
          <p:nvPr/>
        </p:nvSpPr>
        <p:spPr>
          <a:xfrm>
            <a:off x="6361686" y="5257704"/>
            <a:ext cx="607314" cy="40329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4311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13. </a:t>
            </a:r>
            <a:r>
              <a:rPr lang="ko-KR" altLang="en-US" err="1"/>
              <a:t>기프트</a:t>
            </a:r>
            <a:r>
              <a:rPr lang="ko-KR" altLang="en-US"/>
              <a:t> 카드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  <a:endParaRPr lang="en-US" altLang="ko-KR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1213291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  <a:endParaRPr lang="en-US" altLang="ko-KR"/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  <a:endParaRPr lang="en-US" altLang="ko-KR"/>
          </a:p>
        </p:txBody>
      </p:sp>
      <p:pic>
        <p:nvPicPr>
          <p:cNvPr id="10" name="그림 9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55A847C6-00F8-223A-39EC-75E8011D2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5"/>
          <a:stretch/>
        </p:blipFill>
        <p:spPr>
          <a:xfrm>
            <a:off x="6300956" y="2529625"/>
            <a:ext cx="184116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BDE9A5-195E-955A-BF81-7FAB6162EF55}"/>
              </a:ext>
            </a:extLst>
          </p:cNvPr>
          <p:cNvSpPr/>
          <p:nvPr/>
        </p:nvSpPr>
        <p:spPr>
          <a:xfrm>
            <a:off x="7221538" y="4005000"/>
            <a:ext cx="323462" cy="14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36BB5D-991D-4A4F-9247-F19029C7DE39}"/>
              </a:ext>
            </a:extLst>
          </p:cNvPr>
          <p:cNvSpPr/>
          <p:nvPr/>
        </p:nvSpPr>
        <p:spPr>
          <a:xfrm>
            <a:off x="6300956" y="4869000"/>
            <a:ext cx="1841164" cy="11758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147F8D1-2EAA-032C-07FD-BD3FA32CAD59}"/>
              </a:ext>
            </a:extLst>
          </p:cNvPr>
          <p:cNvCxnSpPr>
            <a:cxnSpLocks/>
          </p:cNvCxnSpPr>
          <p:nvPr/>
        </p:nvCxnSpPr>
        <p:spPr>
          <a:xfrm flipH="1">
            <a:off x="7569146" y="4062406"/>
            <a:ext cx="28160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97D9D7-A056-7A1E-0697-793E275DF6C2}"/>
              </a:ext>
            </a:extLst>
          </p:cNvPr>
          <p:cNvSpPr txBox="1"/>
          <p:nvPr/>
        </p:nvSpPr>
        <p:spPr>
          <a:xfrm>
            <a:off x="7850747" y="4005400"/>
            <a:ext cx="37830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ko-KR" altLang="en-US" sz="800">
                <a:highlight>
                  <a:srgbClr val="F5F6F8"/>
                </a:highlight>
              </a:rPr>
              <a:t>초점위치</a:t>
            </a:r>
          </a:p>
        </p:txBody>
      </p:sp>
    </p:spTree>
    <p:extLst>
      <p:ext uri="{BB962C8B-B14F-4D97-AF65-F5344CB8AC3E}">
        <p14:creationId xmlns:p14="http://schemas.microsoft.com/office/powerpoint/2010/main" val="392714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500255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type="button" class="..."&gt;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&lt;p class="..."&gt;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더보기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732485"/>
            <a:ext cx="4104304" cy="1369826"/>
            <a:chOff x="631825" y="4319397"/>
            <a:chExt cx="4104304" cy="13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class="..."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고객님을 위한 추천 상품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 class="..."&gt;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더보기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class="..."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카테고리 랭킹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&lt;p class="..."&gt;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더보기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21" name="그림 20" descr="텍스트, 스크린샷, 인간의 얼굴, 웹사이트이(가) 표시된 사진&#10;&#10;자동 생성된 설명">
            <a:extLst>
              <a:ext uri="{FF2B5EF4-FFF2-40B4-BE49-F238E27FC236}">
                <a16:creationId xmlns:a16="http://schemas.microsoft.com/office/drawing/2014/main" id="{C274DE3E-1AFC-3EB8-46C2-B607645DD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9"/>
          <a:stretch/>
        </p:blipFill>
        <p:spPr>
          <a:xfrm>
            <a:off x="6322231" y="2529625"/>
            <a:ext cx="179861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609664-87D1-BED7-4ADD-1032ED941A7D}"/>
              </a:ext>
            </a:extLst>
          </p:cNvPr>
          <p:cNvSpPr/>
          <p:nvPr/>
        </p:nvSpPr>
        <p:spPr>
          <a:xfrm>
            <a:off x="7761000" y="2971451"/>
            <a:ext cx="313549" cy="31354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590C88-5789-DE52-29E0-00DFC63DD9DA}"/>
              </a:ext>
            </a:extLst>
          </p:cNvPr>
          <p:cNvSpPr/>
          <p:nvPr/>
        </p:nvSpPr>
        <p:spPr>
          <a:xfrm>
            <a:off x="7761000" y="4033868"/>
            <a:ext cx="313549" cy="25913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6713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1028625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생략하고 공백 문자를 제공해야 함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475C3F2-3D57-F6B5-17BD-AE0A0B879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15896" y="2500908"/>
            <a:ext cx="181128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642C34-BC71-2EE0-A896-51071FF57BFA}"/>
              </a:ext>
            </a:extLst>
          </p:cNvPr>
          <p:cNvSpPr/>
          <p:nvPr/>
        </p:nvSpPr>
        <p:spPr>
          <a:xfrm>
            <a:off x="6315895" y="4465068"/>
            <a:ext cx="1811285" cy="3162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BFD05C-6595-B9D4-58BE-3F75DBBCDB16}"/>
              </a:ext>
            </a:extLst>
          </p:cNvPr>
          <p:cNvSpPr/>
          <p:nvPr/>
        </p:nvSpPr>
        <p:spPr>
          <a:xfrm>
            <a:off x="6315895" y="5069136"/>
            <a:ext cx="1811285" cy="3162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E860B7-0536-4516-27AA-79F02FEC9118}"/>
              </a:ext>
            </a:extLst>
          </p:cNvPr>
          <p:cNvGrpSpPr/>
          <p:nvPr/>
        </p:nvGrpSpPr>
        <p:grpSpPr>
          <a:xfrm>
            <a:off x="633404" y="3858844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E26BCF-3AB0-320B-8C17-805D000C0A4C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049CA6-DE0F-124A-430B-F05E6A8C8D8F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="/mc-static-root/image/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mypage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/ico_benifit01_type2.svg"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멤버십 쇼핑 쿠폰 이미지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FEECAD-CA25-2E25-5D51-435ADB35FE40}"/>
              </a:ext>
            </a:extLst>
          </p:cNvPr>
          <p:cNvGrpSpPr/>
          <p:nvPr/>
        </p:nvGrpSpPr>
        <p:grpSpPr>
          <a:xfrm>
            <a:off x="631825" y="5332652"/>
            <a:ext cx="4104304" cy="692846"/>
            <a:chOff x="631825" y="4319397"/>
            <a:chExt cx="4104304" cy="6928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7EB62-D30B-F6EC-9A55-5A5AF0B78C1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965E91-4ABB-5B39-05A7-28B13FC29335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="/mc-static-root/image/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mypage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/ico_benifit01_type2.svg"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2670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15. (</a:t>
            </a:r>
            <a:r>
              <a:rPr lang="ko-KR" altLang="en-US"/>
              <a:t>정지 기능 제공</a:t>
            </a:r>
            <a:r>
              <a:rPr lang="en-US" altLang="ko-KR"/>
              <a:t>) </a:t>
            </a:r>
            <a:r>
              <a:rPr lang="ko-KR" altLang="en-US"/>
              <a:t>자동으로 변경되는 콘텐츠는 움직임을 제어할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시간에 따라 자동으로 변경되는 콘텐츠에 정지</a:t>
            </a:r>
            <a:r>
              <a:rPr lang="en-US" altLang="ko-KR"/>
              <a:t>, </a:t>
            </a:r>
            <a:r>
              <a:rPr lang="ko-KR" altLang="en-US"/>
              <a:t>이전</a:t>
            </a:r>
            <a:r>
              <a:rPr lang="en-US" altLang="ko-KR"/>
              <a:t>, </a:t>
            </a:r>
            <a:r>
              <a:rPr lang="ko-KR" altLang="en-US"/>
              <a:t>다음 기능이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일정 시간 간격을 두고 자동으로 변경되는 콘텐츠에 정지할 수 있는 수단을 제공하여</a:t>
            </a:r>
            <a:r>
              <a:rPr lang="en-US" altLang="ko-KR"/>
              <a:t>, </a:t>
            </a:r>
            <a:r>
              <a:rPr lang="ko-KR" altLang="en-US"/>
              <a:t>사용자가 콘텐츠를 인지할 수 있는 충분한 시간을 보장해야 함</a:t>
            </a:r>
          </a:p>
        </p:txBody>
      </p:sp>
      <p:pic>
        <p:nvPicPr>
          <p:cNvPr id="14" name="그림 13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EF775130-6A8E-8DDB-161F-D9E150B4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37D43A-2599-57DF-C573-456B8381DEB9}"/>
              </a:ext>
            </a:extLst>
          </p:cNvPr>
          <p:cNvSpPr/>
          <p:nvPr/>
        </p:nvSpPr>
        <p:spPr>
          <a:xfrm>
            <a:off x="6393000" y="4221000"/>
            <a:ext cx="1656000" cy="9144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972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5A756C-911B-B36D-52C0-6F0E76BF2D98}"/>
              </a:ext>
            </a:extLst>
          </p:cNvPr>
          <p:cNvGrpSpPr/>
          <p:nvPr/>
        </p:nvGrpSpPr>
        <p:grpSpPr>
          <a:xfrm>
            <a:off x="5350920" y="2740465"/>
            <a:ext cx="3756084" cy="3240000"/>
            <a:chOff x="5377815" y="2758395"/>
            <a:chExt cx="3756084" cy="324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9DCBF31-8C92-75E4-6C3C-DA0B9ECCF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2310" y="2758395"/>
              <a:ext cx="1821589" cy="324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8EE4F9B-B50F-8180-7952-4D518BF22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7815" y="2758395"/>
              <a:ext cx="1821589" cy="324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1213291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539D4-EC5E-A9D5-9481-1B9A12B595E1}"/>
              </a:ext>
            </a:extLst>
          </p:cNvPr>
          <p:cNvGrpSpPr/>
          <p:nvPr/>
        </p:nvGrpSpPr>
        <p:grpSpPr>
          <a:xfrm>
            <a:off x="633404" y="3465144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949EBA-B8E4-B1A9-C87A-8305131859E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CEC059-E598-910F-FFA3-4757014A5DE8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type="button" class="button-benefit-view pink"&gt;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등급별 혜택 보기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65940-7ACE-2D41-AE9D-1DFF82CFDC5F}"/>
              </a:ext>
            </a:extLst>
          </p:cNvPr>
          <p:cNvGrpSpPr/>
          <p:nvPr/>
        </p:nvGrpSpPr>
        <p:grpSpPr>
          <a:xfrm>
            <a:off x="631825" y="4726046"/>
            <a:ext cx="4104304" cy="1369954"/>
            <a:chOff x="631825" y="4319397"/>
            <a:chExt cx="4104304" cy="13699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E3FF95-ED28-7C89-6871-70098FD1F97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78FDF8-9BA9-DA5C-697E-A91909D3FDCA}"/>
                </a:ext>
              </a:extLst>
            </p:cNvPr>
            <p:cNvSpPr/>
            <p:nvPr/>
          </p:nvSpPr>
          <p:spPr>
            <a:xfrm>
              <a:off x="631825" y="4530600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접혔을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class="button-benefit-view pink"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펼치기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등급별 혜택 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펼쳤을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class="button-benefit-view pink"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접기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등급별 혜택 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BFD05C-6595-B9D4-58BE-3F75DBBCDB16}"/>
              </a:ext>
            </a:extLst>
          </p:cNvPr>
          <p:cNvSpPr/>
          <p:nvPr/>
        </p:nvSpPr>
        <p:spPr>
          <a:xfrm>
            <a:off x="5382706" y="3182280"/>
            <a:ext cx="1758015" cy="27744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187EC79-3C73-D424-0ADB-EA48DCEEDF91}"/>
              </a:ext>
            </a:extLst>
          </p:cNvPr>
          <p:cNvSpPr/>
          <p:nvPr/>
        </p:nvSpPr>
        <p:spPr>
          <a:xfrm>
            <a:off x="7285415" y="3549603"/>
            <a:ext cx="1821589" cy="5204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869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1214702"/>
          </a:xfrm>
        </p:spPr>
        <p:txBody>
          <a:bodyPr/>
          <a:lstStyle/>
          <a:p>
            <a:r>
              <a:rPr lang="ko-KR" altLang="en-US"/>
              <a:t>스크린 리더가 사용할 수 있는 형태로 링크의 상태에 관한 부가 설명을 제공하고 있으나</a:t>
            </a:r>
            <a:r>
              <a:rPr lang="en-US" altLang="ko-KR"/>
              <a:t>, </a:t>
            </a:r>
            <a:r>
              <a:rPr lang="ko-KR" altLang="en-US"/>
              <a:t>잘못된 요소에 선언하여 스크린 리더 사용자에게 부가 설명이 제공되지 않음</a:t>
            </a:r>
            <a:endParaRPr lang="en-US" altLang="ko-KR"/>
          </a:p>
          <a:p>
            <a:r>
              <a:rPr lang="ko-KR" altLang="en-US"/>
              <a:t>선택에 대한 정보는 간결한 단어로 제공하는 것이 바람직함</a:t>
            </a:r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475C3F2-3D57-F6B5-17BD-AE0A0B879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6" y="2500908"/>
            <a:ext cx="181128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BFD05C-6595-B9D4-58BE-3F75DBBCDB16}"/>
              </a:ext>
            </a:extLst>
          </p:cNvPr>
          <p:cNvSpPr/>
          <p:nvPr/>
        </p:nvSpPr>
        <p:spPr>
          <a:xfrm>
            <a:off x="6315895" y="2741126"/>
            <a:ext cx="1811285" cy="19636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539D4-EC5E-A9D5-9481-1B9A12B595E1}"/>
              </a:ext>
            </a:extLst>
          </p:cNvPr>
          <p:cNvGrpSpPr/>
          <p:nvPr/>
        </p:nvGrpSpPr>
        <p:grpSpPr>
          <a:xfrm>
            <a:off x="633404" y="3858844"/>
            <a:ext cx="4104304" cy="1098983"/>
            <a:chOff x="633404" y="2845589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949EBA-B8E4-B1A9-C87A-8305131859E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CEC059-E598-910F-FFA3-4757014A5DE8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id="membership" class="list-item on"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현재 선택된 메뉴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                    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role="tab"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올리브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멤버스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65940-7ACE-2D41-AE9D-1DFF82CFDC5F}"/>
              </a:ext>
            </a:extLst>
          </p:cNvPr>
          <p:cNvGrpSpPr/>
          <p:nvPr/>
        </p:nvGrpSpPr>
        <p:grpSpPr>
          <a:xfrm>
            <a:off x="631825" y="5332652"/>
            <a:ext cx="4104304" cy="1098983"/>
            <a:chOff x="631825" y="4319397"/>
            <a:chExt cx="4104304" cy="10989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E3FF95-ED28-7C89-6871-70098FD1F97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78FDF8-9BA9-DA5C-697E-A91909D3FDCA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id="membership" class="list-item on"&gt;                    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role="tab"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:;"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올리브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멤버스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3472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선형화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구조를 논리적으로 제공하지 않아 주종 관계를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8740"/>
          </a:xfrm>
        </p:spPr>
        <p:txBody>
          <a:bodyPr/>
          <a:lstStyle/>
          <a:p>
            <a:r>
              <a:rPr lang="ko-KR" altLang="en-US"/>
              <a:t>스크린 리더 사용자가 탭과 콘텐츠 간 상하 관계를 이해할 수 있도록 각각의 탭 하위 콘텐츠 영역에 탭 링크 텍스트와 동일한 텍스트의 제목을 제공해야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61B19A-38A2-2066-1951-930ED7B96D50}"/>
              </a:ext>
            </a:extLst>
          </p:cNvPr>
          <p:cNvGrpSpPr/>
          <p:nvPr/>
        </p:nvGrpSpPr>
        <p:grpSpPr>
          <a:xfrm>
            <a:off x="631825" y="4726046"/>
            <a:ext cx="4104304" cy="828140"/>
            <a:chOff x="631825" y="4319397"/>
            <a:chExt cx="4104304" cy="8281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EDDB73-8FFC-D409-3538-8AD0B2AC14A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68C57D5-0968-FC01-EF01-8B80E5624210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tab_contents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couponMainHtml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&lt;h3&gt;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올리브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멤버스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탭 내용 시작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&lt;/h3&gt;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4F30D10-7135-D552-3CCA-B6D286C5115A}"/>
              </a:ext>
            </a:extLst>
          </p:cNvPr>
          <p:cNvGrpSpPr/>
          <p:nvPr/>
        </p:nvGrpSpPr>
        <p:grpSpPr>
          <a:xfrm>
            <a:off x="6196012" y="2534726"/>
            <a:ext cx="2064468" cy="3672000"/>
            <a:chOff x="6196012" y="2534726"/>
            <a:chExt cx="2064468" cy="3672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A6A2C9-063F-4899-D5AE-3B76E2BBB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6012" y="2534726"/>
              <a:ext cx="2064468" cy="3672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6FEF0A-41D6-F6BD-DA56-28EF575F820E}"/>
                </a:ext>
              </a:extLst>
            </p:cNvPr>
            <p:cNvSpPr/>
            <p:nvPr/>
          </p:nvSpPr>
          <p:spPr>
            <a:xfrm>
              <a:off x="6279749" y="3199423"/>
              <a:ext cx="218380" cy="98002"/>
            </a:xfrm>
            <a:prstGeom prst="rect">
              <a:avLst/>
            </a:prstGeom>
            <a:solidFill>
              <a:srgbClr val="EB6D9A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8015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EE4F9B-B50F-8180-7952-4D518BF2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69" y="252066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976495"/>
          </a:xfrm>
        </p:spPr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텍스트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(#A4ABB1)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와 배경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(#FFFFFF)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간 명도대비가 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</a:rPr>
              <a:t>2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</a:rPr>
              <a:t>3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:1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로 최소 명도대비 기준을 충족하지 않음 명도대비 기준을 충족하도록 아이콘 색상을 변경해야 함</a:t>
            </a: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BFD05C-6595-B9D4-58BE-3F75DBBCDB16}"/>
              </a:ext>
            </a:extLst>
          </p:cNvPr>
          <p:cNvSpPr/>
          <p:nvPr/>
        </p:nvSpPr>
        <p:spPr>
          <a:xfrm>
            <a:off x="7130824" y="3649262"/>
            <a:ext cx="202306" cy="20556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6841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1449253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(#B2B8BE)</a:t>
            </a:r>
            <a:r>
              <a:rPr lang="ko-KR" altLang="en-US"/>
              <a:t>와 배경</a:t>
            </a:r>
            <a:r>
              <a:rPr lang="en-US" altLang="ko-KR"/>
              <a:t>(#F0F1F4) </a:t>
            </a:r>
            <a:r>
              <a:rPr lang="ko-KR" altLang="en-US"/>
              <a:t>간 명도대비가 </a:t>
            </a:r>
            <a:r>
              <a:rPr lang="en-US" altLang="ko-KR"/>
              <a:t>1.8:1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텍스트</a:t>
            </a:r>
            <a:r>
              <a:rPr lang="en-US" altLang="ko-KR"/>
              <a:t>(#B2B8BE)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pic>
        <p:nvPicPr>
          <p:cNvPr id="8" name="그림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475C3F2-3D57-F6B5-17BD-AE0A0B879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6" y="2500908"/>
            <a:ext cx="181128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642C34-BC71-2EE0-A896-51071FF57BFA}"/>
              </a:ext>
            </a:extLst>
          </p:cNvPr>
          <p:cNvSpPr/>
          <p:nvPr/>
        </p:nvSpPr>
        <p:spPr>
          <a:xfrm>
            <a:off x="6315895" y="3704894"/>
            <a:ext cx="1053093" cy="3162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BFD05C-6595-B9D4-58BE-3F75DBBCDB16}"/>
              </a:ext>
            </a:extLst>
          </p:cNvPr>
          <p:cNvSpPr/>
          <p:nvPr/>
        </p:nvSpPr>
        <p:spPr>
          <a:xfrm>
            <a:off x="6473072" y="4876067"/>
            <a:ext cx="1496930" cy="1341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BFF923-C990-6A9B-26ED-77E5EAA1D30A}"/>
              </a:ext>
            </a:extLst>
          </p:cNvPr>
          <p:cNvSpPr/>
          <p:nvPr/>
        </p:nvSpPr>
        <p:spPr>
          <a:xfrm>
            <a:off x="7772400" y="3863017"/>
            <a:ext cx="259976" cy="3162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55A1A9-BE64-8E4F-62CE-CAFB55D790DE}"/>
              </a:ext>
            </a:extLst>
          </p:cNvPr>
          <p:cNvSpPr/>
          <p:nvPr/>
        </p:nvSpPr>
        <p:spPr>
          <a:xfrm>
            <a:off x="6473072" y="5524487"/>
            <a:ext cx="1496930" cy="1341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3468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7997"/>
          </a:xfrm>
        </p:spPr>
        <p:txBody>
          <a:bodyPr/>
          <a:lstStyle/>
          <a:p>
            <a:r>
              <a:rPr lang="ko-KR" altLang="en-US"/>
              <a:t>웹문서의 언어 코드는 문서의 주언어와 일치하는 </a:t>
            </a:r>
            <a:r>
              <a:rPr lang="ko-KR" altLang="en-US" err="1"/>
              <a:t>코드값으로</a:t>
            </a:r>
            <a:r>
              <a:rPr lang="ko-KR" altLang="en-US"/>
              <a:t> 제공해야 함</a:t>
            </a:r>
          </a:p>
        </p:txBody>
      </p:sp>
      <p:pic>
        <p:nvPicPr>
          <p:cNvPr id="14" name="그림 13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EF775130-6A8E-8DDB-161F-D9E150B4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37D43A-2599-57DF-C573-456B8381DEB9}"/>
              </a:ext>
            </a:extLst>
          </p:cNvPr>
          <p:cNvSpPr/>
          <p:nvPr/>
        </p:nvSpPr>
        <p:spPr>
          <a:xfrm flipV="1">
            <a:off x="7022784" y="5135400"/>
            <a:ext cx="396433" cy="1656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A854EC2-E09D-4AF9-B4CD-DA0CF35244CA}"/>
              </a:ext>
            </a:extLst>
          </p:cNvPr>
          <p:cNvGrpSpPr/>
          <p:nvPr/>
        </p:nvGrpSpPr>
        <p:grpSpPr>
          <a:xfrm>
            <a:off x="633404" y="3858844"/>
            <a:ext cx="4104304" cy="692718"/>
            <a:chOff x="633404" y="2845589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9A0F1C-B6E0-3EB6-0E7C-C81A57410AA0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1CAC1A-0773-B0C6-E02C-61954A583A59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role="tab" id="slick-slide-control10" aria-controls="slick-slide10"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aria-label="2 of 4"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&gt;1&lt;/button&gt;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C9AA21-868A-5CFE-667B-3BEEDB985C10}"/>
              </a:ext>
            </a:extLst>
          </p:cNvPr>
          <p:cNvGrpSpPr/>
          <p:nvPr/>
        </p:nvGrpSpPr>
        <p:grpSpPr>
          <a:xfrm>
            <a:off x="631825" y="5332652"/>
            <a:ext cx="4104304" cy="692846"/>
            <a:chOff x="631825" y="4319397"/>
            <a:chExt cx="4104304" cy="6928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14BDBF-AB4B-15B5-C7B3-2FED47ED7C5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C6260EE-C52B-DD82-46B8-5A0C2F056E03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role="tab" id="slick-slide-control10" aria-controls="slick-slide10"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두번째 슬라이드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&gt;1&lt;/button&gt;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082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8EE4F9B-B50F-8180-7952-4D518BF2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69" y="252066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792663"/>
          </a:xfrm>
        </p:spPr>
        <p:txBody>
          <a:bodyPr/>
          <a:lstStyle/>
          <a:p>
            <a:r>
              <a:rPr lang="ko-KR" altLang="en-US"/>
              <a:t>요소에 텍스트 또는 이름을 제공하여 보조 기술 사용자도 동등한 정보를 전달받을 수 있도록 해야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539D4-EC5E-A9D5-9481-1B9A12B595E1}"/>
              </a:ext>
            </a:extLst>
          </p:cNvPr>
          <p:cNvGrpSpPr/>
          <p:nvPr/>
        </p:nvGrpSpPr>
        <p:grpSpPr>
          <a:xfrm>
            <a:off x="633404" y="3465144"/>
            <a:ext cx="4104304" cy="963561"/>
            <a:chOff x="633404" y="2845589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949EBA-B8E4-B1A9-C87A-8305131859E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CEC059-E598-910F-FFA3-4757014A5DE8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&lt;span class="button-info-area"&gt;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 &lt;button type="button" class="button-benefit-info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cp_info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"&gt;&lt;/button&gt;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&lt;/span&gt;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65940-7ACE-2D41-AE9D-1DFF82CFDC5F}"/>
              </a:ext>
            </a:extLst>
          </p:cNvPr>
          <p:cNvGrpSpPr/>
          <p:nvPr/>
        </p:nvGrpSpPr>
        <p:grpSpPr>
          <a:xfrm>
            <a:off x="631825" y="4726046"/>
            <a:ext cx="4104304" cy="963561"/>
            <a:chOff x="631825" y="4319397"/>
            <a:chExt cx="4104304" cy="963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E3FF95-ED28-7C89-6871-70098FD1F97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78FDF8-9BA9-DA5C-697E-A91909D3FDCA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class="button-info-area"&gt;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&lt;button type="button"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지금 받을 수 있는 쿠폰 안내 팝업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s="button-benefit-info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cp_info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&gt;&lt;/button&gt;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BFD05C-6595-B9D4-58BE-3F75DBBCDB16}"/>
              </a:ext>
            </a:extLst>
          </p:cNvPr>
          <p:cNvSpPr/>
          <p:nvPr/>
        </p:nvSpPr>
        <p:spPr>
          <a:xfrm>
            <a:off x="7130824" y="3649262"/>
            <a:ext cx="202306" cy="20556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154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792663"/>
          </a:xfrm>
        </p:spPr>
        <p:txBody>
          <a:bodyPr/>
          <a:lstStyle/>
          <a:p>
            <a:r>
              <a:rPr lang="ko-KR" altLang="en-US"/>
              <a:t>요소에 텍스트 또는 이름을 제공하여 보조 기술 사용자도 동등한 정보를 전달받을 수 있도록 해야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B539D4-EC5E-A9D5-9481-1B9A12B595E1}"/>
              </a:ext>
            </a:extLst>
          </p:cNvPr>
          <p:cNvGrpSpPr/>
          <p:nvPr/>
        </p:nvGrpSpPr>
        <p:grpSpPr>
          <a:xfrm>
            <a:off x="633404" y="3465144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949EBA-B8E4-B1A9-C87A-8305131859E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FCEC059-E598-910F-FFA3-4757014A5DE8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type="button" class="button-benefit-info desc" onclick="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reviewPopup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('open')"&gt;2024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년 하반기 예상 등급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PINK&lt;/button&gt;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D65940-7ACE-2D41-AE9D-1DFF82CFDC5F}"/>
              </a:ext>
            </a:extLst>
          </p:cNvPr>
          <p:cNvGrpSpPr/>
          <p:nvPr/>
        </p:nvGrpSpPr>
        <p:grpSpPr>
          <a:xfrm>
            <a:off x="631825" y="4726046"/>
            <a:ext cx="4104304" cy="828140"/>
            <a:chOff x="631825" y="4319397"/>
            <a:chExt cx="4104304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E3FF95-ED28-7C89-6871-70098FD1F97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78FDF8-9BA9-DA5C-697E-A91909D3FDCA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class="button-benefit-info desc"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reviewPopup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('open')"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title="2024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년 하반기 예상 등급 안내 팝업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&gt;2024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년 하반기 예상 등급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PINK&lt;/button&gt;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870261C-A817-B9DA-02C1-F04D8FC5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775" y="2551531"/>
            <a:ext cx="259240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BFD05C-6595-B9D4-58BE-3F75DBBCDB16}"/>
              </a:ext>
            </a:extLst>
          </p:cNvPr>
          <p:cNvSpPr/>
          <p:nvPr/>
        </p:nvSpPr>
        <p:spPr>
          <a:xfrm>
            <a:off x="7764564" y="4292049"/>
            <a:ext cx="202306" cy="20556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77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화면에 보이지 않거나 의미 없는 개체에 초점이 이동되는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7957"/>
          </a:xfrm>
        </p:spPr>
        <p:txBody>
          <a:bodyPr/>
          <a:lstStyle/>
          <a:p>
            <a:r>
              <a:rPr lang="ko-KR" altLang="en-US"/>
              <a:t>스크린 리더 초점이 </a:t>
            </a:r>
            <a:r>
              <a:rPr lang="ko-KR" altLang="en-US" err="1"/>
              <a:t>캐러셀</a:t>
            </a:r>
            <a:r>
              <a:rPr lang="ko-KR" altLang="en-US"/>
              <a:t> 목록을 벗어나는 영역에 배치된 시각적으로 확인할 수 없는 요소로 진입하지 않도록 표시되고 있는 요소 외의 영역 또는 요소를 숨겨야 함</a:t>
            </a:r>
            <a:endParaRPr lang="en-US" altLang="ko-KR"/>
          </a:p>
          <a:p>
            <a:r>
              <a:rPr lang="ko-KR" altLang="en-US"/>
              <a:t>선택되지 않은 요소의 경우 시각적으로 표시되기 전까지 스크린 리더 초점이 접근하지 않도록 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1369826"/>
            <a:chOff x="633404" y="2845589"/>
            <a:chExt cx="4104304" cy="13698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비활성화 상태일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class="swiper-slide" data-swiper-slide-index="13" style="width: 390px;"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&gt;&lt;/div&gt;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활성화 상태일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class="swiper-slide swiper-slide-</a:t>
              </a:r>
              <a:r>
                <a:rPr lang="en-US" altLang="ko-KR" sz="8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active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data-swiper-slide-index="5" style="width: 390px;"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aria-hidden="false"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 descr="텍스트, 스크린샷, 인간의 얼굴, 웹사이트이(가) 표시된 사진&#10;&#10;자동 생성된 설명">
            <a:extLst>
              <a:ext uri="{FF2B5EF4-FFF2-40B4-BE49-F238E27FC236}">
                <a16:creationId xmlns:a16="http://schemas.microsoft.com/office/drawing/2014/main" id="{CD2C36DB-AA69-3328-63D8-58756534E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9"/>
          <a:stretch/>
        </p:blipFill>
        <p:spPr>
          <a:xfrm>
            <a:off x="6322231" y="2691247"/>
            <a:ext cx="179861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A1B8D4-2CBB-D15A-C7C5-29A7561944AF}"/>
              </a:ext>
            </a:extLst>
          </p:cNvPr>
          <p:cNvSpPr/>
          <p:nvPr/>
        </p:nvSpPr>
        <p:spPr>
          <a:xfrm>
            <a:off x="6289892" y="3709688"/>
            <a:ext cx="711446" cy="65531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53470C-1C1C-8274-A91C-199C67672D39}"/>
              </a:ext>
            </a:extLst>
          </p:cNvPr>
          <p:cNvSpPr/>
          <p:nvPr/>
        </p:nvSpPr>
        <p:spPr>
          <a:xfrm>
            <a:off x="6377518" y="6174434"/>
            <a:ext cx="1677554" cy="1898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2938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21. (</a:t>
            </a:r>
            <a:r>
              <a:rPr lang="ko-KR" altLang="en-US"/>
              <a:t>단일 포인터 입력 지원</a:t>
            </a:r>
            <a:r>
              <a:rPr lang="en-US" altLang="ko-KR"/>
              <a:t>) </a:t>
            </a:r>
            <a:r>
              <a:rPr lang="ko-KR" altLang="en-US"/>
              <a:t>다중 포인터 또는 경로기반 동작을 통한 입력은 단일 포인터 입력으로도 조작할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다중 포인터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핀치 줌</a:t>
            </a:r>
            <a:r>
              <a:rPr lang="en-US" altLang="ko-KR"/>
              <a:t>, </a:t>
            </a:r>
            <a:r>
              <a:rPr lang="ko-KR" altLang="en-US"/>
              <a:t>두 손가락 탭 등</a:t>
            </a:r>
            <a:r>
              <a:rPr lang="en-US" altLang="ko-KR"/>
              <a:t>) </a:t>
            </a:r>
            <a:r>
              <a:rPr lang="ko-KR" altLang="en-US"/>
              <a:t>또는 쓸어 넘기기 등의 경로기반 동작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 err="1"/>
              <a:t>스와이프</a:t>
            </a:r>
            <a:r>
              <a:rPr lang="en-US" altLang="ko-KR"/>
              <a:t>, </a:t>
            </a:r>
            <a:r>
              <a:rPr lang="ko-KR" altLang="en-US"/>
              <a:t>끌기와 놓기</a:t>
            </a:r>
            <a:r>
              <a:rPr lang="en-US" altLang="ko-KR"/>
              <a:t>, </a:t>
            </a:r>
            <a:r>
              <a:rPr lang="ko-KR" altLang="en-US"/>
              <a:t>그리기 등</a:t>
            </a:r>
            <a:r>
              <a:rPr lang="en-US" altLang="ko-KR"/>
              <a:t>)</a:t>
            </a:r>
            <a:r>
              <a:rPr lang="ko-KR" altLang="en-US"/>
              <a:t>을 통한 입력으로 작동하는 기능을 단일 포인터 입력으로 조작할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일정 시간 간격을 두고 자동으로 변경되는 콘텐츠에 정지할 수 있는 수단을 제공하여</a:t>
            </a:r>
            <a:r>
              <a:rPr lang="en-US" altLang="ko-KR"/>
              <a:t>, </a:t>
            </a:r>
            <a:r>
              <a:rPr lang="ko-KR" altLang="en-US"/>
              <a:t>사용자가 콘텐츠를 인지할 수 있는 충분한 시간을 보장해야 함</a:t>
            </a:r>
          </a:p>
        </p:txBody>
      </p:sp>
      <p:pic>
        <p:nvPicPr>
          <p:cNvPr id="14" name="그림 13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EF775130-6A8E-8DDB-161F-D9E150B4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37D43A-2599-57DF-C573-456B8381DEB9}"/>
              </a:ext>
            </a:extLst>
          </p:cNvPr>
          <p:cNvSpPr/>
          <p:nvPr/>
        </p:nvSpPr>
        <p:spPr>
          <a:xfrm>
            <a:off x="6393000" y="4221000"/>
            <a:ext cx="1656000" cy="9144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8482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쿠폰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  <a:endParaRPr lang="en-US" altLang="ko-KR"/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</a:p>
        </p:txBody>
      </p:sp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A6D00D3-B641-ACBD-E31A-0BC50A959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CCA403-B264-E498-FBD8-8549A0356619}"/>
              </a:ext>
            </a:extLst>
          </p:cNvPr>
          <p:cNvSpPr/>
          <p:nvPr/>
        </p:nvSpPr>
        <p:spPr>
          <a:xfrm>
            <a:off x="6315895" y="2529625"/>
            <a:ext cx="1811285" cy="30142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6413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30E4C52-3191-5C3C-97C6-4EB8B052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90" y="2552716"/>
            <a:ext cx="1784107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쿠폰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1449253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</a:p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E80DF0-C6F5-9833-11A2-5BA10005F6E3}"/>
              </a:ext>
            </a:extLst>
          </p:cNvPr>
          <p:cNvSpPr/>
          <p:nvPr/>
        </p:nvSpPr>
        <p:spPr>
          <a:xfrm>
            <a:off x="6320999" y="2708999"/>
            <a:ext cx="1820663" cy="349262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034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쿠폰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화면에 보이지 않거나 의미 없는 개체에 초점이 이동되는 경우</a:t>
            </a:r>
            <a:endParaRPr lang="en-US" altLang="ko-KR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0A6DC28A-022D-2D44-848E-F8DA9A6FB5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7"/>
            <a:ext cx="4105275" cy="1213291"/>
          </a:xfrm>
        </p:spPr>
        <p:txBody>
          <a:bodyPr/>
          <a:lstStyle/>
          <a:p>
            <a:r>
              <a:rPr lang="ko-KR" altLang="en-US"/>
              <a:t>스크린 리더의 초점이 </a:t>
            </a:r>
            <a:r>
              <a:rPr lang="ko-KR" altLang="en-US" err="1"/>
              <a:t>뷰포트를</a:t>
            </a:r>
            <a:r>
              <a:rPr lang="ko-KR" altLang="en-US"/>
              <a:t> 노출되지 않는 시각적으로 확인할 수 없는 요소</a:t>
            </a:r>
            <a:r>
              <a:rPr lang="en-US" altLang="ko-KR"/>
              <a:t>(</a:t>
            </a:r>
            <a:r>
              <a:rPr lang="ko-KR" altLang="en-US"/>
              <a:t>쿠폰 매수 표시</a:t>
            </a:r>
            <a:r>
              <a:rPr lang="en-US" altLang="ko-KR"/>
              <a:t>)</a:t>
            </a:r>
            <a:r>
              <a:rPr lang="ko-KR" altLang="en-US"/>
              <a:t>로 진입하지 않도록 표시되고 있는 요소 외의 영역 또는 요소에 접근하지 않도록 개선해야 함</a:t>
            </a:r>
          </a:p>
          <a:p>
            <a:endParaRPr lang="ko-KR" altLang="en-US"/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1838EE5-D42A-1DB2-3CFF-39F182324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4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8BFD27-9791-0527-00A8-BB0363FBB66F}"/>
              </a:ext>
            </a:extLst>
          </p:cNvPr>
          <p:cNvSpPr/>
          <p:nvPr/>
        </p:nvSpPr>
        <p:spPr>
          <a:xfrm>
            <a:off x="7681024" y="5069240"/>
            <a:ext cx="151976" cy="46301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037021-2F16-0F4D-B58C-AF43771F32D8}"/>
              </a:ext>
            </a:extLst>
          </p:cNvPr>
          <p:cNvSpPr/>
          <p:nvPr/>
        </p:nvSpPr>
        <p:spPr>
          <a:xfrm>
            <a:off x="6969000" y="6002715"/>
            <a:ext cx="524665" cy="16228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497B589-1301-559D-BAA0-78838AA017AB}"/>
              </a:ext>
            </a:extLst>
          </p:cNvPr>
          <p:cNvGrpSpPr/>
          <p:nvPr/>
        </p:nvGrpSpPr>
        <p:grpSpPr>
          <a:xfrm>
            <a:off x="631825" y="4272437"/>
            <a:ext cx="4104304" cy="1640670"/>
            <a:chOff x="631825" y="4319397"/>
            <a:chExt cx="4104304" cy="16406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B6392A-0555-DE9E-2897-9107764B9506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0E7A4C-92BD-03EA-B06B-A6F61F9ED879}"/>
                </a:ext>
              </a:extLst>
            </p:cNvPr>
            <p:cNvSpPr/>
            <p:nvPr/>
          </p:nvSpPr>
          <p:spPr>
            <a:xfrm>
              <a:off x="631825" y="4530600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쿠폰 개수가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개일 때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class="coupon-flag--count"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쿠폰매수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쿠폰 개수가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 이상일 때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class="coupon-flag--count"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aria-hidden="false"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쿠폰매수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4431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쿠폰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https://m.oliveyoung.co.kr/m/main/getMembership.do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038A83A-982F-ECF0-6108-C52523F15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25562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CCA403-B264-E498-FBD8-8549A0356619}"/>
              </a:ext>
            </a:extLst>
          </p:cNvPr>
          <p:cNvSpPr/>
          <p:nvPr/>
        </p:nvSpPr>
        <p:spPr>
          <a:xfrm>
            <a:off x="6315895" y="3482979"/>
            <a:ext cx="1811285" cy="30602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en-US" altLang="ko-KR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1CD16C-64CB-0D0F-7890-AE8B4CC57639}"/>
              </a:ext>
            </a:extLst>
          </p:cNvPr>
          <p:cNvGrpSpPr/>
          <p:nvPr/>
        </p:nvGrpSpPr>
        <p:grpSpPr>
          <a:xfrm>
            <a:off x="631825" y="4272437"/>
            <a:ext cx="4104304" cy="692846"/>
            <a:chOff x="631825" y="4319397"/>
            <a:chExt cx="4104304" cy="6928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3EB03C-42F3-F347-607A-36A55C30E19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AB92A63-EF0C-FDF9-2E9D-A2FBD2EE2AA9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-full--download disabled" style=""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disabled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쿠폰을 모두 받았어요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!&lt;/button&gt;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3768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5489F-A65C-BD3F-5FD5-B2AE7DA1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88A97-0796-5D68-4365-63046C439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17.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3534B-9E2B-17E7-3E80-DC833E7C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https://m.oliveyoung.co.kr/m/mtn?menu=event&amp;tab=total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7120C-834D-D690-A317-0154DEB38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6805E6-2119-DB1F-C080-10BDF137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A09706D-93E2-D3CE-AA35-F71926AC9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1" name="그림 10" descr="텍스트, 스크린샷, 온라인 광고, 웹사이트이(가) 표시된 사진&#10;&#10;자동 생성된 설명">
            <a:extLst>
              <a:ext uri="{FF2B5EF4-FFF2-40B4-BE49-F238E27FC236}">
                <a16:creationId xmlns:a16="http://schemas.microsoft.com/office/drawing/2014/main" id="{70E844D8-6D19-8452-2791-41F916560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F1C730-1356-1E66-8B86-FCA9053F5B1D}"/>
              </a:ext>
            </a:extLst>
          </p:cNvPr>
          <p:cNvSpPr/>
          <p:nvPr/>
        </p:nvSpPr>
        <p:spPr>
          <a:xfrm>
            <a:off x="6315895" y="2997000"/>
            <a:ext cx="1445105" cy="14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692846"/>
            <a:chOff x="633404" y="2845589"/>
            <a:chExt cx="4104304" cy="6928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 class="TabItem_item__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GkXFY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TabItem_active__BYG_Q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="/m/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mtn?menu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event&amp;amp;tab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=total"&gt;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모든 회원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692846"/>
            <a:chOff x="631825" y="4319397"/>
            <a:chExt cx="4104304" cy="6928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class="TabItem_item__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GkXFY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TabItem_active__BYG_Q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mtn?menu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event&amp;amp;tab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=total"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모든 회원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4842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5489F-A65C-BD3F-5FD5-B2AE7DA1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88A97-0796-5D68-4365-63046C439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17.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3534B-9E2B-17E7-3E80-DC833E7C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https://m.oliveyoung.co.kr/m/mtn?menu=event&amp;tab=total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7120C-834D-D690-A317-0154DEB38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선형화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6805E6-2119-DB1F-C080-10BDF137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A09706D-93E2-D3CE-AA35-F71926AC9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콘텐츠가 표현된 순서가 의미를 이해하는 데 중요함에도 불구하고 논리적인 순서로 제공되지 않음</a:t>
            </a:r>
            <a:endParaRPr lang="en-US" altLang="ko-KR"/>
          </a:p>
          <a:p>
            <a:r>
              <a:rPr lang="ko-KR" altLang="en-US"/>
              <a:t>마크업 순서를 목록의 헤딩</a:t>
            </a:r>
            <a:r>
              <a:rPr lang="en-US" altLang="ko-KR"/>
              <a:t>, </a:t>
            </a:r>
            <a:r>
              <a:rPr lang="ko-KR" altLang="en-US"/>
              <a:t>목록</a:t>
            </a:r>
            <a:r>
              <a:rPr lang="en-US" altLang="ko-KR"/>
              <a:t>, </a:t>
            </a:r>
            <a:r>
              <a:rPr lang="ko-KR" altLang="en-US" err="1"/>
              <a:t>더보기</a:t>
            </a:r>
            <a:r>
              <a:rPr lang="ko-KR" altLang="en-US"/>
              <a:t> 링크 순으로 변경하여 스크린 리더 사용자가 적절한 순서로 콘텐츠에 접근할 수 있도록 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9F0882-2402-9BC2-A6DE-E9D02E0D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34" y="2533599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2E42C2-D114-8610-497B-E83E46F4AB68}"/>
              </a:ext>
            </a:extLst>
          </p:cNvPr>
          <p:cNvSpPr/>
          <p:nvPr/>
        </p:nvSpPr>
        <p:spPr>
          <a:xfrm>
            <a:off x="7847942" y="2999740"/>
            <a:ext cx="358820" cy="1536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8DBBB4-1049-AB26-390F-3FE35DB6D859}"/>
              </a:ext>
            </a:extLst>
          </p:cNvPr>
          <p:cNvSpPr/>
          <p:nvPr/>
        </p:nvSpPr>
        <p:spPr>
          <a:xfrm>
            <a:off x="6207234" y="3268301"/>
            <a:ext cx="2064468" cy="120411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0387B2-3C10-D2FB-D8AF-72BF6914F414}"/>
              </a:ext>
            </a:extLst>
          </p:cNvPr>
          <p:cNvSpPr/>
          <p:nvPr/>
        </p:nvSpPr>
        <p:spPr>
          <a:xfrm>
            <a:off x="6207234" y="2999741"/>
            <a:ext cx="945004" cy="15366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6FA7810-808A-4651-4AD0-142F2209812A}"/>
              </a:ext>
            </a:extLst>
          </p:cNvPr>
          <p:cNvSpPr>
            <a:spLocks noChangeAspect="1"/>
          </p:cNvSpPr>
          <p:nvPr/>
        </p:nvSpPr>
        <p:spPr>
          <a:xfrm>
            <a:off x="6099011" y="2891880"/>
            <a:ext cx="215719" cy="215719"/>
          </a:xfrm>
          <a:prstGeom prst="ellipse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62D176D-305A-CD3F-307D-744DC23F48E3}"/>
              </a:ext>
            </a:extLst>
          </p:cNvPr>
          <p:cNvSpPr>
            <a:spLocks noChangeAspect="1"/>
          </p:cNvSpPr>
          <p:nvPr/>
        </p:nvSpPr>
        <p:spPr>
          <a:xfrm>
            <a:off x="6099011" y="3213281"/>
            <a:ext cx="215719" cy="215719"/>
          </a:xfrm>
          <a:prstGeom prst="ellipse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FA14ACC-900E-F094-D37E-6FCEC91E66BE}"/>
              </a:ext>
            </a:extLst>
          </p:cNvPr>
          <p:cNvSpPr>
            <a:spLocks noChangeAspect="1"/>
          </p:cNvSpPr>
          <p:nvPr/>
        </p:nvSpPr>
        <p:spPr>
          <a:xfrm>
            <a:off x="7695024" y="2908628"/>
            <a:ext cx="215719" cy="215719"/>
          </a:xfrm>
          <a:prstGeom prst="ellipse">
            <a:avLst/>
          </a:prstGeom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</p:spTree>
    <p:extLst>
      <p:ext uri="{BB962C8B-B14F-4D97-AF65-F5344CB8AC3E}">
        <p14:creationId xmlns:p14="http://schemas.microsoft.com/office/powerpoint/2010/main" val="35356469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5489F-A65C-BD3F-5FD5-B2AE7DA1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88A97-0796-5D68-4365-63046C439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17.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3534B-9E2B-17E7-3E80-DC833E7C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https://m.oliveyoung.co.kr/m/mtn?menu=event&amp;tab=total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7120C-834D-D690-A317-0154DEB38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6805E6-2119-DB1F-C080-10BDF137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A09706D-93E2-D3CE-AA35-F71926AC9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7791"/>
          </a:xfrm>
        </p:spPr>
        <p:txBody>
          <a:bodyPr/>
          <a:lstStyle/>
          <a:p>
            <a:r>
              <a:rPr lang="ko-KR" altLang="en-US"/>
              <a:t>텍스트와 배경 간의 명도대비가 최소 명도대비 기준인 </a:t>
            </a:r>
            <a:r>
              <a:rPr lang="en-US" altLang="ko-KR"/>
              <a:t>3:1</a:t>
            </a:r>
            <a:r>
              <a:rPr lang="ko-KR" altLang="en-US"/>
              <a:t>을 충족하지 않음</a:t>
            </a:r>
          </a:p>
          <a:p>
            <a:r>
              <a:rPr lang="ko-KR" altLang="en-US"/>
              <a:t>명도대비 기준을 충족하도록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배경색을 변경하거나 텍스트에 명도대비 기준을 충족하는 그림자 또는 윤곽선을 제공해야 함</a:t>
            </a:r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6DE394-8346-EFEB-647F-1354E964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28" y="2533599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4BB166-3A67-F711-8072-1BD2D0C6DB5A}"/>
              </a:ext>
            </a:extLst>
          </p:cNvPr>
          <p:cNvSpPr/>
          <p:nvPr/>
        </p:nvSpPr>
        <p:spPr>
          <a:xfrm>
            <a:off x="6328372" y="2969537"/>
            <a:ext cx="172016" cy="45946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B98EF5-36CD-252D-B14B-DBC249B8A341}"/>
              </a:ext>
            </a:extLst>
          </p:cNvPr>
          <p:cNvSpPr/>
          <p:nvPr/>
        </p:nvSpPr>
        <p:spPr>
          <a:xfrm>
            <a:off x="7143354" y="3114393"/>
            <a:ext cx="172016" cy="45946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FFB38B-42B7-2E1B-5E57-6882A453326E}"/>
              </a:ext>
            </a:extLst>
          </p:cNvPr>
          <p:cNvSpPr/>
          <p:nvPr/>
        </p:nvSpPr>
        <p:spPr>
          <a:xfrm>
            <a:off x="6328372" y="4544840"/>
            <a:ext cx="289711" cy="15390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963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5489F-A65C-BD3F-5FD5-B2AE7DA1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88A97-0796-5D68-4365-63046C439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17.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3534B-9E2B-17E7-3E80-DC833E7C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https://m.oliveyoung.co.kr/m/mtn?menu=event&amp;tab=total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7120C-834D-D690-A317-0154DEB38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6805E6-2119-DB1F-C080-10BDF137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4.8:1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A09706D-93E2-D3CE-AA35-F71926AC9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7791"/>
          </a:xfrm>
        </p:spPr>
        <p:txBody>
          <a:bodyPr/>
          <a:lstStyle/>
          <a:p>
            <a:r>
              <a:rPr lang="ko-KR" altLang="en-US"/>
              <a:t>텍스트와 배경 간의 명도대비가 최소 명도대비 기준인 </a:t>
            </a:r>
            <a:r>
              <a:rPr lang="en-US" altLang="ko-KR"/>
              <a:t>3:1</a:t>
            </a:r>
            <a:r>
              <a:rPr lang="ko-KR" altLang="en-US"/>
              <a:t>을 충족하지 않음</a:t>
            </a:r>
          </a:p>
          <a:p>
            <a:r>
              <a:rPr lang="ko-KR" altLang="en-US"/>
              <a:t>명도대비 기준을 충족하도록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배경색을 변경하거나 텍스트에 명도대비 기준을 충족하는 그림자 또는 윤곽선을 제공해야 함</a:t>
            </a:r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6DE394-8346-EFEB-647F-1354E964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28" y="2533599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8F27C2-FA4B-DF49-1087-93F2B02EF35B}"/>
              </a:ext>
            </a:extLst>
          </p:cNvPr>
          <p:cNvSpPr/>
          <p:nvPr/>
        </p:nvSpPr>
        <p:spPr>
          <a:xfrm>
            <a:off x="7342360" y="5178582"/>
            <a:ext cx="651850" cy="5251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043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5489F-A65C-BD3F-5FD5-B2AE7DA1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88A97-0796-5D68-4365-63046C439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17.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3534B-9E2B-17E7-3E80-DC833E7C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https://m.oliveyoung.co.kr/m/mtn?menu=event&amp;tab=total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7120C-834D-D690-A317-0154DEB38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6805E6-2119-DB1F-C080-10BDF137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A09706D-93E2-D3CE-AA35-F71926AC9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64587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(#8F98A0)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2.9:1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9F0882-2402-9BC2-A6DE-E9D02E0D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34" y="2533599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AE29D1-B3A7-36F4-1D8E-ABE83850129F}"/>
              </a:ext>
            </a:extLst>
          </p:cNvPr>
          <p:cNvSpPr/>
          <p:nvPr/>
        </p:nvSpPr>
        <p:spPr>
          <a:xfrm>
            <a:off x="6244742" y="3422650"/>
            <a:ext cx="1010696" cy="1397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6F2466-552D-5157-CE5A-FA1CA4BF2692}"/>
              </a:ext>
            </a:extLst>
          </p:cNvPr>
          <p:cNvSpPr/>
          <p:nvPr/>
        </p:nvSpPr>
        <p:spPr>
          <a:xfrm>
            <a:off x="6244742" y="3819525"/>
            <a:ext cx="1010696" cy="1397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C3B8FB-D3F4-E297-28B5-D9D7A6E922AD}"/>
              </a:ext>
            </a:extLst>
          </p:cNvPr>
          <p:cNvSpPr/>
          <p:nvPr/>
        </p:nvSpPr>
        <p:spPr>
          <a:xfrm>
            <a:off x="6244742" y="4216400"/>
            <a:ext cx="1010696" cy="1397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2E42C2-D114-8610-497B-E83E46F4AB68}"/>
              </a:ext>
            </a:extLst>
          </p:cNvPr>
          <p:cNvSpPr/>
          <p:nvPr/>
        </p:nvSpPr>
        <p:spPr>
          <a:xfrm>
            <a:off x="7847942" y="2999740"/>
            <a:ext cx="358820" cy="15367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6444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/>
              <a:t>콘텐츠가 표현된 순서가 의미를 이해하는 데 중요함에도 불구하고 논리적인 순서로 제공되지 않음</a:t>
            </a:r>
            <a:endParaRPr lang="en-US" altLang="ko-KR"/>
          </a:p>
          <a:p>
            <a:r>
              <a:rPr lang="ko-KR" altLang="en-US"/>
              <a:t>콘텐츠의 순서를 목록의 헤딩</a:t>
            </a:r>
            <a:r>
              <a:rPr lang="en-US" altLang="ko-KR"/>
              <a:t>, </a:t>
            </a:r>
            <a:r>
              <a:rPr lang="ko-KR" altLang="en-US"/>
              <a:t>목록</a:t>
            </a:r>
            <a:r>
              <a:rPr lang="en-US" altLang="ko-KR"/>
              <a:t>, </a:t>
            </a:r>
            <a:r>
              <a:rPr lang="ko-KR" altLang="en-US" err="1"/>
              <a:t>더보기</a:t>
            </a:r>
            <a:r>
              <a:rPr lang="ko-KR" altLang="en-US"/>
              <a:t> 링크 순으로 변경하여 스크린 리더 사용자가 적절한 순서로 콘텐츠에 접근할 수 있도록 해야 함</a:t>
            </a:r>
            <a:endParaRPr lang="en-US" altLang="ko-KR"/>
          </a:p>
          <a:p>
            <a:r>
              <a:rPr lang="ko-KR" altLang="en-US"/>
              <a:t>페이지 내 동일오류 모두 수정해야 함</a:t>
            </a:r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094D57-EC36-E2A4-33FA-C7CC671A4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77" b="5371"/>
          <a:stretch/>
        </p:blipFill>
        <p:spPr>
          <a:xfrm>
            <a:off x="5639851" y="2450440"/>
            <a:ext cx="3163373" cy="3830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CC92DA-3ED2-5D85-1BB8-4388DED0E2E5}"/>
              </a:ext>
            </a:extLst>
          </p:cNvPr>
          <p:cNvSpPr/>
          <p:nvPr/>
        </p:nvSpPr>
        <p:spPr>
          <a:xfrm>
            <a:off x="8280472" y="2565000"/>
            <a:ext cx="416528" cy="42955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D91D22-D997-46EA-FDB6-8A323AF12DF8}"/>
              </a:ext>
            </a:extLst>
          </p:cNvPr>
          <p:cNvSpPr/>
          <p:nvPr/>
        </p:nvSpPr>
        <p:spPr>
          <a:xfrm>
            <a:off x="5743948" y="2719288"/>
            <a:ext cx="1441052" cy="27771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5E1ACC-851D-C5E2-CB3C-E2D321183830}"/>
              </a:ext>
            </a:extLst>
          </p:cNvPr>
          <p:cNvSpPr/>
          <p:nvPr/>
        </p:nvSpPr>
        <p:spPr>
          <a:xfrm>
            <a:off x="5649744" y="3079770"/>
            <a:ext cx="3173880" cy="23650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2DB481E-E482-331B-1DA9-85463B4AD9B5}"/>
              </a:ext>
            </a:extLst>
          </p:cNvPr>
          <p:cNvSpPr>
            <a:spLocks noChangeAspect="1"/>
          </p:cNvSpPr>
          <p:nvPr/>
        </p:nvSpPr>
        <p:spPr>
          <a:xfrm>
            <a:off x="5619452" y="2598714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5BD1A67-AC55-3BB8-5C67-DF6819F9B258}"/>
              </a:ext>
            </a:extLst>
          </p:cNvPr>
          <p:cNvSpPr>
            <a:spLocks noChangeAspect="1"/>
          </p:cNvSpPr>
          <p:nvPr/>
        </p:nvSpPr>
        <p:spPr>
          <a:xfrm>
            <a:off x="8117955" y="2567294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805EB08-440C-ABD4-572B-194C487D00E2}"/>
              </a:ext>
            </a:extLst>
          </p:cNvPr>
          <p:cNvSpPr>
            <a:spLocks noChangeAspect="1"/>
          </p:cNvSpPr>
          <p:nvPr/>
        </p:nvSpPr>
        <p:spPr>
          <a:xfrm>
            <a:off x="5656193" y="2959848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</p:spTree>
    <p:extLst>
      <p:ext uri="{BB962C8B-B14F-4D97-AF65-F5344CB8AC3E}">
        <p14:creationId xmlns:p14="http://schemas.microsoft.com/office/powerpoint/2010/main" val="4796147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5489F-A65C-BD3F-5FD5-B2AE7DA1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88A97-0796-5D68-4365-63046C439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17.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F3534B-9E2B-17E7-3E80-DC833E7CD2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https://m.oliveyoung.co.kr/m/mtn?menu=event&amp;tab=total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7120C-834D-D690-A317-0154DEB38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6805E6-2119-DB1F-C080-10BDF1376D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A09706D-93E2-D3CE-AA35-F71926AC9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상호작용이 불가능한 요소</a:t>
            </a:r>
            <a:r>
              <a:rPr lang="en-US" altLang="ko-KR"/>
              <a:t>(&lt;article&gt;)</a:t>
            </a:r>
            <a:r>
              <a:rPr lang="ko-KR" altLang="en-US"/>
              <a:t>에 </a:t>
            </a:r>
            <a:r>
              <a:rPr lang="en-US" altLang="ko-KR" err="1"/>
              <a:t>javascript</a:t>
            </a:r>
            <a:r>
              <a:rPr lang="ko-KR" altLang="en-US"/>
              <a:t>로 클릭 이벤트를 연결하여 스크린 리더 사용자는 기능을 인지하고 실행할 수 없음</a:t>
            </a:r>
            <a:endParaRPr lang="en-US" altLang="ko-KR"/>
          </a:p>
          <a:p>
            <a:r>
              <a:rPr lang="ko-KR" altLang="en-US"/>
              <a:t>컨트롤 요소를 스크린 리더로 접근 및 조작할 수 있도록 상호작용이 가능한 태그</a:t>
            </a:r>
            <a:r>
              <a:rPr lang="en-US" altLang="ko-KR"/>
              <a:t>(&lt;a&gt;, &lt;button&gt;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로 변경하거나 별도의 </a:t>
            </a:r>
            <a:r>
              <a:rPr lang="en-US" altLang="ko-KR"/>
              <a:t>role </a:t>
            </a:r>
            <a:r>
              <a:rPr lang="ko-KR" altLang="en-US"/>
              <a:t>속성을 지정해야 함</a:t>
            </a:r>
          </a:p>
        </p:txBody>
      </p:sp>
      <p:pic>
        <p:nvPicPr>
          <p:cNvPr id="11" name="그림 10" descr="텍스트, 스크린샷, 온라인 광고, 웹사이트이(가) 표시된 사진&#10;&#10;자동 생성된 설명">
            <a:extLst>
              <a:ext uri="{FF2B5EF4-FFF2-40B4-BE49-F238E27FC236}">
                <a16:creationId xmlns:a16="http://schemas.microsoft.com/office/drawing/2014/main" id="{70E844D8-6D19-8452-2791-41F916560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15895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F1C730-1356-1E66-8B86-FCA9053F5B1D}"/>
              </a:ext>
            </a:extLst>
          </p:cNvPr>
          <p:cNvSpPr/>
          <p:nvPr/>
        </p:nvSpPr>
        <p:spPr>
          <a:xfrm>
            <a:off x="6393000" y="3285000"/>
            <a:ext cx="1656000" cy="86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B7DE72-F1C5-01A5-FB71-906ACBDC8298}"/>
              </a:ext>
            </a:extLst>
          </p:cNvPr>
          <p:cNvSpPr/>
          <p:nvPr/>
        </p:nvSpPr>
        <p:spPr>
          <a:xfrm>
            <a:off x="6393000" y="4221000"/>
            <a:ext cx="1656000" cy="86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57FD1F-B029-815D-F2E7-5B92E9FA6A33}"/>
              </a:ext>
            </a:extLst>
          </p:cNvPr>
          <p:cNvSpPr/>
          <p:nvPr/>
        </p:nvSpPr>
        <p:spPr>
          <a:xfrm>
            <a:off x="6393000" y="5219603"/>
            <a:ext cx="1656000" cy="61590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8938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4E2E7-90BD-7A43-0E79-59CC0502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7DC099-C718-4D25-B34F-CAE3116D2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18.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7F9517-A5DE-4EB7-BEAE-3707B1ACAA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Link</a:t>
            </a:r>
            <a:endParaRPr lang="en-US" alt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6F7C66-17FF-4B8A-647B-F1C708F45D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9600B2D-3C39-DFC6-BDDD-D788D6D19D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D58C321-4359-7D4B-AE08-9A4597AC40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  <a:endParaRPr lang="en-US" altLang="ko-KR"/>
          </a:p>
          <a:p>
            <a:r>
              <a:rPr lang="ko-KR" altLang="en-US"/>
              <a:t>이미지에 표현되어 있는 정보가 복잡한 경우</a:t>
            </a:r>
            <a:r>
              <a:rPr lang="en-US" altLang="ko-KR"/>
              <a:t>, IR </a:t>
            </a:r>
            <a:r>
              <a:rPr lang="ko-KR" altLang="en-US"/>
              <a:t>기법으로 대체 텍스트</a:t>
            </a:r>
            <a:r>
              <a:rPr lang="en-US" altLang="ko-KR"/>
              <a:t>(</a:t>
            </a:r>
            <a:r>
              <a:rPr lang="ko-KR" altLang="en-US"/>
              <a:t>숨김 텍스트</a:t>
            </a:r>
            <a:r>
              <a:rPr lang="en-US" altLang="ko-KR"/>
              <a:t>)</a:t>
            </a:r>
            <a:r>
              <a:rPr lang="ko-KR" altLang="en-US"/>
              <a:t>를 제공하는 것이 바람직함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A59F0A-F585-7117-4C89-4E79C4F8A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69" y="254755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DC0D263-A365-2218-3D2C-DE9EACE5D2C1}"/>
              </a:ext>
            </a:extLst>
          </p:cNvPr>
          <p:cNvSpPr/>
          <p:nvPr/>
        </p:nvSpPr>
        <p:spPr>
          <a:xfrm>
            <a:off x="7137071" y="4131353"/>
            <a:ext cx="904270" cy="170415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54420E-CD06-A5B5-EF81-70C33641CF78}"/>
              </a:ext>
            </a:extLst>
          </p:cNvPr>
          <p:cNvGrpSpPr/>
          <p:nvPr/>
        </p:nvGrpSpPr>
        <p:grpSpPr>
          <a:xfrm>
            <a:off x="631825" y="4230805"/>
            <a:ext cx="4104304" cy="1505248"/>
            <a:chOff x="631825" y="4319397"/>
            <a:chExt cx="4104304" cy="1505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A094D-FF71-50B6-4491-4E2A98B7BD47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1AD1A7-43B9-E130-5E78-C5A4842A5BD0}"/>
                </a:ext>
              </a:extLst>
            </p:cNvPr>
            <p:cNvSpPr/>
            <p:nvPr/>
          </p:nvSpPr>
          <p:spPr>
            <a:xfrm>
              <a:off x="631825" y="4530600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&lt;div class="aosText2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aos-init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aos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-animate" data-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aos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="fade-up" data-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aos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-delay="200"&gt;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&lt;p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데일리 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헬시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라이프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 BE LIGHT, BE BRIGHT&lt;/p&gt;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&lt;p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세노비스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트리플러스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90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캡슐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+10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캡슐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&lt;p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비타민과 오메가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3,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미네랄까지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가지 필수 성분이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들어있는 프리미엄 멀티 비타민이에요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성별에 따라 선택할 수 있는 장점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...(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생략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5739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18.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Link</a:t>
            </a:r>
            <a:endParaRPr lang="en-US" alt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배경 이미지로 의미 있는 정보를 제공하고 이를 텍스트 형태의 정보로 제공하고 있으나</a:t>
            </a:r>
            <a:r>
              <a:rPr lang="en-US" altLang="ko-KR"/>
              <a:t>, </a:t>
            </a:r>
            <a:r>
              <a:rPr lang="ko-KR" altLang="en-US"/>
              <a:t>그 텍스트 정보를 보조기기에서 확인할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7957"/>
          </a:xfrm>
        </p:spPr>
        <p:txBody>
          <a:bodyPr/>
          <a:lstStyle/>
          <a:p>
            <a:r>
              <a:rPr lang="ko-KR" altLang="en-US"/>
              <a:t>스크린 리더를 위한 숨김 텍스트를 제공하기 위해 대체 콘텐츠에 부적절한 스타일을 적용하여 스크린 리더로는 정보를 전달 받을 수 없음</a:t>
            </a:r>
            <a:endParaRPr lang="en-US" altLang="ko-KR"/>
          </a:p>
          <a:p>
            <a:r>
              <a:rPr lang="en-US" altLang="ko-KR" err="1"/>
              <a:t>visibility:hidden</a:t>
            </a:r>
            <a:r>
              <a:rPr lang="en-US" altLang="ko-KR"/>
              <a:t>, </a:t>
            </a:r>
            <a:r>
              <a:rPr lang="en-US" altLang="ko-KR" err="1"/>
              <a:t>display:none</a:t>
            </a:r>
            <a:r>
              <a:rPr lang="en-US" altLang="ko-KR"/>
              <a:t>, 1px </a:t>
            </a:r>
            <a:r>
              <a:rPr lang="ko-KR" altLang="en-US"/>
              <a:t>미만의 </a:t>
            </a:r>
            <a:r>
              <a:rPr lang="en-US" altLang="ko-KR"/>
              <a:t>font-size, 0.1 </a:t>
            </a:r>
            <a:r>
              <a:rPr lang="ko-KR" altLang="en-US"/>
              <a:t>미만의 </a:t>
            </a:r>
            <a:r>
              <a:rPr lang="en-US" altLang="ko-KR"/>
              <a:t>opacity </a:t>
            </a:r>
            <a:r>
              <a:rPr lang="ko-KR" altLang="en-US"/>
              <a:t>중 하나 이상이 적용된 경우</a:t>
            </a:r>
            <a:r>
              <a:rPr lang="en-US" altLang="ko-KR"/>
              <a:t>, </a:t>
            </a:r>
            <a:r>
              <a:rPr lang="ko-KR" altLang="en-US"/>
              <a:t>스크린 리더가 정보에 접근할 수 없게 되므로 해당 스타일 사용에 유의해야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692718"/>
            <a:chOff x="631825" y="4319397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{overflow: hidden; position: absolute; z-index:-1; width: 1px; height: 1px; font-size:1px; clip: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rect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(1px, 1px, 1px, 1px);}</a:t>
              </a:r>
              <a:endParaRPr lang="ko-KR" altLang="en-US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369AC26-001F-ADBB-9BDC-41D8F73CC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5168900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8F7E2B-CEA3-C576-3391-6F0AC08564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63" b="39501"/>
          <a:stretch/>
        </p:blipFill>
        <p:spPr>
          <a:xfrm>
            <a:off x="7332184" y="2569211"/>
            <a:ext cx="1941687" cy="1394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3E387B-39A9-C409-1B62-A4EDAC1B7756}"/>
              </a:ext>
            </a:extLst>
          </p:cNvPr>
          <p:cNvSpPr/>
          <p:nvPr/>
        </p:nvSpPr>
        <p:spPr>
          <a:xfrm>
            <a:off x="7545000" y="2732004"/>
            <a:ext cx="1512000" cy="32727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9CE125-80C5-11BF-7406-BCC8C12D4E2E}"/>
              </a:ext>
            </a:extLst>
          </p:cNvPr>
          <p:cNvSpPr/>
          <p:nvPr/>
        </p:nvSpPr>
        <p:spPr>
          <a:xfrm>
            <a:off x="7332184" y="3344004"/>
            <a:ext cx="1949351" cy="39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92B9C6-6A5F-BE9D-D1C7-64E61EE458BA}"/>
              </a:ext>
            </a:extLst>
          </p:cNvPr>
          <p:cNvSpPr/>
          <p:nvPr/>
        </p:nvSpPr>
        <p:spPr>
          <a:xfrm flipH="1" flipV="1">
            <a:off x="5350835" y="3916566"/>
            <a:ext cx="1407882" cy="30443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그림 26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B30BA171-8F47-5C8A-C98D-54C238A538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80" b="35214"/>
          <a:stretch/>
        </p:blipFill>
        <p:spPr>
          <a:xfrm>
            <a:off x="7332184" y="4468311"/>
            <a:ext cx="1949351" cy="17286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DE79A1-F625-1CA3-C3B7-8BF422E88A51}"/>
              </a:ext>
            </a:extLst>
          </p:cNvPr>
          <p:cNvSpPr/>
          <p:nvPr/>
        </p:nvSpPr>
        <p:spPr>
          <a:xfrm>
            <a:off x="7662651" y="5749032"/>
            <a:ext cx="1276699" cy="34396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E81C3AD-E96F-7B95-C1F9-AEC38CC91522}"/>
              </a:ext>
            </a:extLst>
          </p:cNvPr>
          <p:cNvSpPr/>
          <p:nvPr/>
        </p:nvSpPr>
        <p:spPr>
          <a:xfrm>
            <a:off x="7422505" y="4968777"/>
            <a:ext cx="1778495" cy="7878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CA73CC4-B08E-236A-31C8-E0BB109F8A06}"/>
              </a:ext>
            </a:extLst>
          </p:cNvPr>
          <p:cNvGrpSpPr/>
          <p:nvPr/>
        </p:nvGrpSpPr>
        <p:grpSpPr>
          <a:xfrm>
            <a:off x="643971" y="4144411"/>
            <a:ext cx="4104304" cy="828140"/>
            <a:chOff x="633404" y="2845589"/>
            <a:chExt cx="4104304" cy="8281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A630A3-8853-D570-195B-44AF92238482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36379E-45CD-C45B-7D03-7185112F0CC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{display: none;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overflow: hidden;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position: absolute; top: 0; left: 0;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clip: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rect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(0 0 0 0); 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width: 1px; height: 1px; margin: -1px; padding: 0; border: 0;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7321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18.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Link</a:t>
            </a:r>
            <a:endParaRPr lang="en-US" alt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2. (</a:t>
            </a:r>
            <a:r>
              <a:rPr lang="ko-KR" altLang="en-US"/>
              <a:t>정지기능 제공</a:t>
            </a:r>
            <a:r>
              <a:rPr lang="en-US" altLang="ko-KR"/>
              <a:t>) </a:t>
            </a:r>
            <a:r>
              <a:rPr lang="ko-KR" altLang="en-US"/>
              <a:t>자동으로 변경되는 콘텐츠는 움직임을 제어할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2-1 </a:t>
            </a:r>
            <a:r>
              <a:rPr lang="ko-KR" altLang="en-US"/>
              <a:t>멀티미디어 콘텐츠에 대체수단</a:t>
            </a:r>
            <a:r>
              <a:rPr lang="en-US" altLang="ko-KR"/>
              <a:t>(</a:t>
            </a:r>
            <a:r>
              <a:rPr lang="ko-KR" altLang="en-US"/>
              <a:t>자막</a:t>
            </a:r>
            <a:r>
              <a:rPr lang="en-US" altLang="ko-KR"/>
              <a:t>, </a:t>
            </a:r>
            <a:r>
              <a:rPr lang="ko-KR" altLang="en-US"/>
              <a:t>원고</a:t>
            </a:r>
            <a:r>
              <a:rPr lang="en-US" altLang="ko-KR"/>
              <a:t>, </a:t>
            </a:r>
            <a:r>
              <a:rPr lang="ko-KR" altLang="en-US"/>
              <a:t>수화 중 하나 이상</a:t>
            </a:r>
            <a:r>
              <a:rPr lang="en-US" altLang="ko-KR"/>
              <a:t>)</a:t>
            </a:r>
            <a:r>
              <a:rPr lang="ko-KR" altLang="en-US"/>
              <a:t>을 전혀 제공하지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일정 시간 간격을 두고 자동으로 변경되는 콘텐츠에 정지할 수 있는 수단을 제공하여</a:t>
            </a:r>
            <a:r>
              <a:rPr lang="en-US" altLang="ko-KR"/>
              <a:t>, </a:t>
            </a:r>
            <a:r>
              <a:rPr lang="ko-KR" altLang="en-US"/>
              <a:t>사용자가 콘텐츠를 인지할 수 있는 충분한 시간을 보장해야 함</a:t>
            </a:r>
            <a:endParaRPr lang="en-US" altLang="ko-KR"/>
          </a:p>
          <a:p>
            <a:r>
              <a:rPr lang="ko-KR" altLang="en-US"/>
              <a:t>또한 </a:t>
            </a:r>
            <a:r>
              <a:rPr lang="ko-KR" altLang="en-US" err="1"/>
              <a:t>캐러셀</a:t>
            </a:r>
            <a:r>
              <a:rPr lang="ko-KR" altLang="en-US"/>
              <a:t> </a:t>
            </a:r>
            <a:r>
              <a:rPr lang="en-US" altLang="ko-KR"/>
              <a:t>UI</a:t>
            </a:r>
            <a:r>
              <a:rPr lang="ko-KR" altLang="en-US"/>
              <a:t>에 이전</a:t>
            </a:r>
            <a:r>
              <a:rPr lang="en-US" altLang="ko-KR"/>
              <a:t>/</a:t>
            </a:r>
            <a:r>
              <a:rPr lang="ko-KR" altLang="en-US"/>
              <a:t>다음 버튼 또는 인디케이터를 제공하여 사용자가 원하는 콘텐츠를 탐색할 수 있도록 해야 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36832C-7201-6659-44B9-DAA0EA901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15895" y="2529625"/>
            <a:ext cx="180510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DE79A1-F625-1CA3-C3B7-8BF422E88A51}"/>
              </a:ext>
            </a:extLst>
          </p:cNvPr>
          <p:cNvSpPr/>
          <p:nvPr/>
        </p:nvSpPr>
        <p:spPr>
          <a:xfrm>
            <a:off x="6393000" y="3151415"/>
            <a:ext cx="1649311" cy="208285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3345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12B4D-A966-E59E-7ECB-16611013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1B6C7-5615-A600-46FB-AAFEB8F01E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18.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4FBD9A-336B-CA9B-3AF9-3A4F58326A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Link</a:t>
            </a:r>
            <a:endParaRPr lang="en-US" alt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C5CEF9-CBDE-BA71-AD56-297A306BAB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59782C5-43ED-CD5C-99FD-C2AA9E23F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4860F43-9F3A-24C2-7178-E0B08D03D4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(#64D50B) </a:t>
            </a:r>
            <a:r>
              <a:rPr lang="ko-KR" altLang="en-US"/>
              <a:t>간 명도대비가 </a:t>
            </a:r>
            <a:r>
              <a:rPr lang="en-US" altLang="ko-KR"/>
              <a:t>1.9:1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텍스트에 명도대비 기준을 충족하는 그림자 또는 윤곽선을 제공해야 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6585B2-61F8-BA86-1AB6-8D05671F987E}"/>
              </a:ext>
            </a:extLst>
          </p:cNvPr>
          <p:cNvGrpSpPr/>
          <p:nvPr/>
        </p:nvGrpSpPr>
        <p:grpSpPr>
          <a:xfrm>
            <a:off x="5377815" y="2756870"/>
            <a:ext cx="3701331" cy="3240000"/>
            <a:chOff x="5377815" y="2595505"/>
            <a:chExt cx="3701331" cy="324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3763985-ABDD-EC22-F8DC-0CDB447A7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7815" y="2595505"/>
              <a:ext cx="1821589" cy="324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0ACCE0B-6735-5748-11CB-E3412AEF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7557" y="2595505"/>
              <a:ext cx="1821589" cy="324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4CC3EC-FCA6-7479-92A2-41ABE5D43F1F}"/>
              </a:ext>
            </a:extLst>
          </p:cNvPr>
          <p:cNvSpPr/>
          <p:nvPr/>
        </p:nvSpPr>
        <p:spPr>
          <a:xfrm>
            <a:off x="7784770" y="2756870"/>
            <a:ext cx="1294375" cy="208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AD6761-F53C-8223-2EB4-B4EC47A0FD2F}"/>
              </a:ext>
            </a:extLst>
          </p:cNvPr>
          <p:cNvSpPr/>
          <p:nvPr/>
        </p:nvSpPr>
        <p:spPr>
          <a:xfrm>
            <a:off x="5411570" y="2992565"/>
            <a:ext cx="1769904" cy="92501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FC4877-AD6B-C473-A895-0283C68ECEE1}"/>
              </a:ext>
            </a:extLst>
          </p:cNvPr>
          <p:cNvSpPr/>
          <p:nvPr/>
        </p:nvSpPr>
        <p:spPr>
          <a:xfrm>
            <a:off x="7367395" y="3754565"/>
            <a:ext cx="1294375" cy="6110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C8E9CB-AB20-DB40-9817-69F538B8A463}"/>
              </a:ext>
            </a:extLst>
          </p:cNvPr>
          <p:cNvSpPr/>
          <p:nvPr/>
        </p:nvSpPr>
        <p:spPr>
          <a:xfrm>
            <a:off x="7521163" y="5154521"/>
            <a:ext cx="1294375" cy="6110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4644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18.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Link</a:t>
            </a:r>
            <a:endParaRPr lang="en-US" alt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3919"/>
          </a:xfrm>
        </p:spPr>
        <p:txBody>
          <a:bodyPr/>
          <a:lstStyle/>
          <a:p>
            <a:r>
              <a:rPr lang="ko-KR" altLang="en-US"/>
              <a:t>상호작용이 불가능한 요소</a:t>
            </a:r>
            <a:r>
              <a:rPr lang="en-US" altLang="ko-KR"/>
              <a:t>(&lt;span&gt;)</a:t>
            </a:r>
            <a:r>
              <a:rPr lang="ko-KR" altLang="en-US"/>
              <a:t>에 </a:t>
            </a:r>
            <a:r>
              <a:rPr lang="en-US" altLang="ko-KR" err="1"/>
              <a:t>javascript</a:t>
            </a:r>
            <a:r>
              <a:rPr lang="ko-KR" altLang="en-US"/>
              <a:t>로 클릭 이벤트를 연결하여 스크린 리더로는 기능을 실행할 수 없음</a:t>
            </a:r>
            <a:endParaRPr lang="en-US" altLang="ko-KR"/>
          </a:p>
          <a:p>
            <a:r>
              <a:rPr lang="ko-KR" altLang="en-US"/>
              <a:t>컨트롤 요소를 스크린 리더로 접근 및 조작할 수 있도록 상호작용이 가능한 태그</a:t>
            </a:r>
            <a:r>
              <a:rPr lang="en-US" altLang="ko-KR"/>
              <a:t>(&lt;a&gt;, &lt;button&gt;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로 변경해야 함</a:t>
            </a:r>
            <a:endParaRPr lang="en-US" altLang="ko-KR"/>
          </a:p>
          <a:p>
            <a:r>
              <a:rPr lang="ko-KR" altLang="en-US" err="1"/>
              <a:t>마우스뿐만</a:t>
            </a:r>
            <a:r>
              <a:rPr lang="ko-KR" altLang="en-US"/>
              <a:t> 아니라 스크린 리더 초점으로 접근 및 기능을 실행할 수 있도록 수정해야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315B0-3D3A-F923-9F19-C7D869994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69" y="255068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AA8596-E72D-6AD9-2F92-8BC5C6C34FB5}"/>
              </a:ext>
            </a:extLst>
          </p:cNvPr>
          <p:cNvSpPr/>
          <p:nvPr/>
        </p:nvSpPr>
        <p:spPr>
          <a:xfrm>
            <a:off x="6198269" y="2532750"/>
            <a:ext cx="2064468" cy="3055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90A075-FD04-946A-0B07-1E87B1E21695}"/>
              </a:ext>
            </a:extLst>
          </p:cNvPr>
          <p:cNvGrpSpPr/>
          <p:nvPr/>
        </p:nvGrpSpPr>
        <p:grpSpPr>
          <a:xfrm>
            <a:off x="631825" y="3835482"/>
            <a:ext cx="4104304" cy="828140"/>
            <a:chOff x="631825" y="4319397"/>
            <a:chExt cx="4104304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5A28FE-A020-0CC8-379D-5D0923AB575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653E1E-2EDB-3394-9FD3-59C341F06C9B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class="tabCont02"&gt;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추천템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A059FE-EAFF-B18E-A6DE-B115282006FB}"/>
              </a:ext>
            </a:extLst>
          </p:cNvPr>
          <p:cNvGrpSpPr/>
          <p:nvPr/>
        </p:nvGrpSpPr>
        <p:grpSpPr>
          <a:xfrm>
            <a:off x="631825" y="5049524"/>
            <a:ext cx="4104304" cy="828140"/>
            <a:chOff x="631825" y="4319397"/>
            <a:chExt cx="4104304" cy="8281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25DDCB-95D3-8CAE-5FD4-678F900D96A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E1A8799-6E19-ABB2-FE28-16FDAAAC2548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class="tabCont02"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role="link"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="0"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추천템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0024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18.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Link</a:t>
            </a:r>
            <a:endParaRPr lang="en-US" alt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  <a:endParaRPr lang="en-US" altLang="ko-KR"/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A51EAB-9CC2-AFAE-93E2-2C9B18E73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92B9C6-6A5F-BE9D-D1C7-64E61EE458BA}"/>
              </a:ext>
            </a:extLst>
          </p:cNvPr>
          <p:cNvSpPr/>
          <p:nvPr/>
        </p:nvSpPr>
        <p:spPr>
          <a:xfrm flipH="1" flipV="1">
            <a:off x="6303996" y="4317304"/>
            <a:ext cx="1811284" cy="127169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F9205B-F681-3A3E-EAF0-CC9E80063AF6}"/>
              </a:ext>
            </a:extLst>
          </p:cNvPr>
          <p:cNvSpPr/>
          <p:nvPr/>
        </p:nvSpPr>
        <p:spPr>
          <a:xfrm>
            <a:off x="7879080" y="2853000"/>
            <a:ext cx="236200" cy="2362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1EE3BF-42DB-F7F4-87CD-4A46546B9E06}"/>
              </a:ext>
            </a:extLst>
          </p:cNvPr>
          <p:cNvCxnSpPr>
            <a:cxnSpLocks/>
          </p:cNvCxnSpPr>
          <p:nvPr/>
        </p:nvCxnSpPr>
        <p:spPr>
          <a:xfrm flipH="1">
            <a:off x="8121000" y="2982006"/>
            <a:ext cx="28160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83BC8E-DA66-BE5D-C04D-001661022F1A}"/>
              </a:ext>
            </a:extLst>
          </p:cNvPr>
          <p:cNvSpPr txBox="1"/>
          <p:nvPr/>
        </p:nvSpPr>
        <p:spPr>
          <a:xfrm>
            <a:off x="8402601" y="2925000"/>
            <a:ext cx="37830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ko-KR" altLang="en-US" sz="800">
                <a:highlight>
                  <a:srgbClr val="F5F6F8"/>
                </a:highlight>
              </a:rPr>
              <a:t>초점위치</a:t>
            </a:r>
          </a:p>
        </p:txBody>
      </p:sp>
    </p:spTree>
    <p:extLst>
      <p:ext uri="{BB962C8B-B14F-4D97-AF65-F5344CB8AC3E}">
        <p14:creationId xmlns:p14="http://schemas.microsoft.com/office/powerpoint/2010/main" val="28076432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12B4D-A966-E59E-7ECB-16611013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1B6C7-5615-A600-46FB-AAFEB8F01E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18.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C5CEF9-CBDE-BA71-AD56-297A306BAB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59782C5-43ED-CD5C-99FD-C2AA9E23F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19-1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4860F43-9F3A-24C2-7178-E0B08D03D4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정보는 정확한 내용으로 제공해야 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4529CD-50DC-0DBD-D35A-F1D617E9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31" y="2537242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189AF9-D704-C628-3AEB-EB89BFDBD85F}"/>
              </a:ext>
            </a:extLst>
          </p:cNvPr>
          <p:cNvSpPr/>
          <p:nvPr/>
        </p:nvSpPr>
        <p:spPr>
          <a:xfrm>
            <a:off x="6176383" y="2530892"/>
            <a:ext cx="2105964" cy="30834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574DDA-BEB8-EA87-F498-A6DF2E3C5AE5}"/>
              </a:ext>
            </a:extLst>
          </p:cNvPr>
          <p:cNvGrpSpPr/>
          <p:nvPr/>
        </p:nvGrpSpPr>
        <p:grpSpPr>
          <a:xfrm>
            <a:off x="631825" y="3835482"/>
            <a:ext cx="4104304" cy="558322"/>
            <a:chOff x="631825" y="4319397"/>
            <a:chExt cx="4104304" cy="5583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7E4240-02AC-B834-DD82-6FFFCD8375BC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CB27C8-5D94-3F99-7B62-9F41BD8DC07C}"/>
                </a:ext>
              </a:extLst>
            </p:cNvPr>
            <p:cNvSpPr/>
            <p:nvPr/>
          </p:nvSpPr>
          <p:spPr>
            <a:xfrm>
              <a:off x="631825" y="4530600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테마를 선택하세요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&gt;...&lt;/select&gt;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E366748-302C-EA33-E11A-AC8C21CF08D2}"/>
              </a:ext>
            </a:extLst>
          </p:cNvPr>
          <p:cNvGrpSpPr/>
          <p:nvPr/>
        </p:nvGrpSpPr>
        <p:grpSpPr>
          <a:xfrm>
            <a:off x="631825" y="5049524"/>
            <a:ext cx="4104304" cy="1099111"/>
            <a:chOff x="631825" y="4319397"/>
            <a:chExt cx="4104304" cy="10991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F3C572-A76A-815F-324F-15311272C57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91FC413-3B24-2940-CC6C-C119A8148875}"/>
                </a:ext>
              </a:extLst>
            </p:cNvPr>
            <p:cNvSpPr/>
            <p:nvPr/>
          </p:nvSpPr>
          <p:spPr>
            <a:xfrm>
              <a:off x="631825" y="4530600"/>
              <a:ext cx="4104000" cy="88790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접혔을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펼치기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&gt;...&lt;/select&gt;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펼쳤을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sym typeface="Wingdings" panose="05000000000000000000" pitchFamily="2" charset="2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&lt;select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접기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&gt;...&lt;/select&gt;</a:t>
              </a:r>
            </a:p>
          </p:txBody>
        </p:sp>
      </p:grp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381DCB3F-B3AD-D870-D138-174D8C90D8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5556" y="1022495"/>
            <a:ext cx="8224519" cy="208800"/>
          </a:xfrm>
        </p:spPr>
        <p:txBody>
          <a:bodyPr/>
          <a:lstStyle/>
          <a:p>
            <a:r>
              <a:rPr lang="en-US" altLang="ko-KR">
                <a:hlinkClick r:id="rId4"/>
              </a:rPr>
              <a:t>Link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3972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18.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Link</a:t>
            </a:r>
            <a:endParaRPr lang="en-US" alt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315B0-3D3A-F923-9F19-C7D86999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69" y="255068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AA8596-E72D-6AD9-2F92-8BC5C6C34FB5}"/>
              </a:ext>
            </a:extLst>
          </p:cNvPr>
          <p:cNvSpPr/>
          <p:nvPr/>
        </p:nvSpPr>
        <p:spPr>
          <a:xfrm>
            <a:off x="6198269" y="2532750"/>
            <a:ext cx="2064468" cy="3055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90A075-FD04-946A-0B07-1E87B1E21695}"/>
              </a:ext>
            </a:extLst>
          </p:cNvPr>
          <p:cNvGrpSpPr/>
          <p:nvPr/>
        </p:nvGrpSpPr>
        <p:grpSpPr>
          <a:xfrm>
            <a:off x="631825" y="3835482"/>
            <a:ext cx="4104304" cy="828140"/>
            <a:chOff x="631825" y="4319397"/>
            <a:chExt cx="4104304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5A28FE-A020-0CC8-379D-5D0923AB575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653E1E-2EDB-3394-9FD3-59C341F06C9B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class="tabCont02"&gt;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추천템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A059FE-EAFF-B18E-A6DE-B115282006FB}"/>
              </a:ext>
            </a:extLst>
          </p:cNvPr>
          <p:cNvGrpSpPr/>
          <p:nvPr/>
        </p:nvGrpSpPr>
        <p:grpSpPr>
          <a:xfrm>
            <a:off x="631825" y="5049524"/>
            <a:ext cx="4104304" cy="828140"/>
            <a:chOff x="631825" y="4319397"/>
            <a:chExt cx="4104304" cy="8281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25DDCB-95D3-8CAE-5FD4-678F900D96A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E1A8799-6E19-ABB2-FE28-16FDAAAC2548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class="tabCont02"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role="link"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="0"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추천템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32051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18. </a:t>
            </a:r>
            <a:r>
              <a:rPr lang="ko-KR" altLang="en-US"/>
              <a:t>이벤트 </a:t>
            </a:r>
            <a:r>
              <a:rPr lang="en-US" altLang="ko-KR"/>
              <a:t>- </a:t>
            </a:r>
            <a:r>
              <a:rPr lang="ko-KR" altLang="en-US" err="1"/>
              <a:t>모든회원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>
                <a:hlinkClick r:id="rId3"/>
              </a:rPr>
              <a:t>Link</a:t>
            </a:r>
            <a:endParaRPr lang="en-US" altLang="ko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21. (</a:t>
            </a:r>
            <a:r>
              <a:rPr lang="ko-KR" altLang="en-US"/>
              <a:t>단일 포인터 입력 지원</a:t>
            </a:r>
            <a:r>
              <a:rPr lang="en-US" altLang="ko-KR"/>
              <a:t>) </a:t>
            </a:r>
            <a:r>
              <a:rPr lang="ko-KR" altLang="en-US"/>
              <a:t>다중 포인터 또는 경로기반 동작을 통한 입력은 단일 포인터 입력으로도 조작할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다중 포인터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핀치 줌</a:t>
            </a:r>
            <a:r>
              <a:rPr lang="en-US" altLang="ko-KR"/>
              <a:t>, </a:t>
            </a:r>
            <a:r>
              <a:rPr lang="ko-KR" altLang="en-US"/>
              <a:t>두 손가락 탭 등</a:t>
            </a:r>
            <a:r>
              <a:rPr lang="en-US" altLang="ko-KR"/>
              <a:t>) </a:t>
            </a:r>
            <a:r>
              <a:rPr lang="ko-KR" altLang="en-US"/>
              <a:t>또는 쓸어 넘기기 등의 경로기반 동작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 err="1"/>
              <a:t>스와이프</a:t>
            </a:r>
            <a:r>
              <a:rPr lang="en-US" altLang="ko-KR"/>
              <a:t>, </a:t>
            </a:r>
            <a:r>
              <a:rPr lang="ko-KR" altLang="en-US"/>
              <a:t>끌기와 놓기</a:t>
            </a:r>
            <a:r>
              <a:rPr lang="en-US" altLang="ko-KR"/>
              <a:t>, </a:t>
            </a:r>
            <a:r>
              <a:rPr lang="ko-KR" altLang="en-US"/>
              <a:t>그리기 등</a:t>
            </a:r>
            <a:r>
              <a:rPr lang="en-US" altLang="ko-KR"/>
              <a:t>)</a:t>
            </a:r>
            <a:r>
              <a:rPr lang="ko-KR" altLang="en-US"/>
              <a:t>을 통한 입력으로 작동하는 기능을 단일 포인터 입력으로 조작할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다중 포인터 또는 경로기반 동작을 통한 입력으로 작동하는 기능을 단일 포인터 입력으로도 조작할 수 있게 개선해야 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A8F0A2-D829-6F42-1AB1-A017A5703173}"/>
              </a:ext>
            </a:extLst>
          </p:cNvPr>
          <p:cNvGrpSpPr/>
          <p:nvPr/>
        </p:nvGrpSpPr>
        <p:grpSpPr>
          <a:xfrm>
            <a:off x="5342358" y="2759977"/>
            <a:ext cx="3776290" cy="3240000"/>
            <a:chOff x="5377815" y="2863072"/>
            <a:chExt cx="3776290" cy="324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F01B31E-9B8C-E794-5601-F2C1320CD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2516" y="2863072"/>
              <a:ext cx="1821589" cy="324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E6ABF7-7526-8BD1-516E-E3EF79814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7815" y="2863072"/>
              <a:ext cx="1821589" cy="324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5C51BE-3716-39AF-E41D-5340F667DD14}"/>
              </a:ext>
            </a:extLst>
          </p:cNvPr>
          <p:cNvSpPr/>
          <p:nvPr/>
        </p:nvSpPr>
        <p:spPr>
          <a:xfrm>
            <a:off x="5428496" y="3196239"/>
            <a:ext cx="1649311" cy="185985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0A9DA9-97E1-57F2-E2B7-E5B11DED181C}"/>
              </a:ext>
            </a:extLst>
          </p:cNvPr>
          <p:cNvSpPr/>
          <p:nvPr/>
        </p:nvSpPr>
        <p:spPr>
          <a:xfrm>
            <a:off x="7250085" y="3442770"/>
            <a:ext cx="1868563" cy="24172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2679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9368"/>
          </a:xfrm>
        </p:spPr>
        <p:txBody>
          <a:bodyPr/>
          <a:lstStyle/>
          <a:p>
            <a:r>
              <a:rPr lang="ko-KR" altLang="en-US"/>
              <a:t>버튼을 실행했을 때 새로 생성된 콘텐츠 중 첫 번째 콘텐츠로 초점을 이동시켜</a:t>
            </a:r>
            <a:r>
              <a:rPr lang="en-US" altLang="ko-KR"/>
              <a:t>, </a:t>
            </a:r>
            <a:r>
              <a:rPr lang="ko-KR" altLang="en-US"/>
              <a:t>스크린 리더 사용자는 새로운 콘텐츠가 생성되었음을 알 수 있고 보조기술 사용자는 추가된 요소에서 탐색을 시작할 수 있도록 해야 함</a:t>
            </a:r>
            <a:endParaRPr lang="en-US" altLang="ko-KR"/>
          </a:p>
          <a:p>
            <a:r>
              <a:rPr lang="ko-KR" altLang="en-US"/>
              <a:t>관련 페이지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8. </a:t>
            </a:r>
            <a:r>
              <a:rPr lang="ko-KR" altLang="en-US"/>
              <a:t>브랜드관</a:t>
            </a:r>
            <a:r>
              <a:rPr lang="en-US" altLang="ko-KR"/>
              <a:t>(</a:t>
            </a:r>
            <a:r>
              <a:rPr lang="ko-KR" altLang="en-US" err="1"/>
              <a:t>메디힐</a:t>
            </a:r>
            <a:r>
              <a:rPr lang="en-US" altLang="ko-KR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94182A-60C8-CA4D-8137-760680E5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3915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A5F123A-317E-E15F-9F0C-4A24AF248CC8}"/>
              </a:ext>
            </a:extLst>
          </p:cNvPr>
          <p:cNvSpPr/>
          <p:nvPr/>
        </p:nvSpPr>
        <p:spPr>
          <a:xfrm>
            <a:off x="6795247" y="5710518"/>
            <a:ext cx="851647" cy="33428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9458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19. </a:t>
            </a:r>
            <a:r>
              <a:rPr lang="ko-KR" altLang="en-US"/>
              <a:t>장바구니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550" y="2242208"/>
            <a:ext cx="4105275" cy="607997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생략해야 함</a:t>
            </a:r>
          </a:p>
        </p:txBody>
      </p:sp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073FEC2-4BEA-8677-259E-B149FB125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0668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3924C-0165-37BC-ACA4-E64B074D8211}"/>
              </a:ext>
            </a:extLst>
          </p:cNvPr>
          <p:cNvSpPr/>
          <p:nvPr/>
        </p:nvSpPr>
        <p:spPr>
          <a:xfrm>
            <a:off x="6393000" y="4653000"/>
            <a:ext cx="288000" cy="288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21904E-1B81-B4B7-71FD-D39A8919BF49}"/>
              </a:ext>
            </a:extLst>
          </p:cNvPr>
          <p:cNvGrpSpPr/>
          <p:nvPr/>
        </p:nvGrpSpPr>
        <p:grpSpPr>
          <a:xfrm>
            <a:off x="643971" y="2850205"/>
            <a:ext cx="4104304" cy="963689"/>
            <a:chOff x="633404" y="2845589"/>
            <a:chExt cx="4104304" cy="9636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A314AF-FF52-B0F2-7386-F67B75E710F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F6BA75-97C8-05E5-B994-D04DABBF57C5}"/>
                </a:ext>
              </a:extLst>
            </p:cNvPr>
            <p:cNvSpPr/>
            <p:nvPr/>
          </p:nvSpPr>
          <p:spPr>
            <a:xfrm>
              <a:off x="633404" y="3056792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data-original="https://image.oliveyoung.co.kr/uploads/images/goods/220/10/0000/0012/A00000012154705ko.jpg?l=ko" class="pic-thumb completed-scroll-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lazyload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블리스텍스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립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메덱스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립밤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7g"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E80E6F-30D6-1283-1004-9A71215501B1}"/>
              </a:ext>
            </a:extLst>
          </p:cNvPr>
          <p:cNvGrpSpPr/>
          <p:nvPr/>
        </p:nvGrpSpPr>
        <p:grpSpPr>
          <a:xfrm>
            <a:off x="631825" y="4380034"/>
            <a:ext cx="4104304" cy="963689"/>
            <a:chOff x="631825" y="4319397"/>
            <a:chExt cx="4104304" cy="9636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F848D4-0DEA-9DB7-3F97-CEDAA24456F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18D0E9-F917-5B41-671E-A69DB2F02117}"/>
                </a:ext>
              </a:extLst>
            </p:cNvPr>
            <p:cNvSpPr/>
            <p:nvPr/>
          </p:nvSpPr>
          <p:spPr>
            <a:xfrm>
              <a:off x="631825" y="4530600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data-original="https://image.oliveyoung.co.kr/uploads/images/goods/220/10/0000/0012/A00000012154705ko.jpg?l=ko" class="pic-thumb completed-scroll-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lazyload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4258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19. </a:t>
            </a:r>
            <a:r>
              <a:rPr lang="ko-KR" altLang="en-US"/>
              <a:t>장바구니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 </a:t>
            </a:r>
            <a:endParaRPr lang="en-US" altLang="ko-KR"/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5F91DA5-376A-5C94-857E-E26BD4028590}"/>
              </a:ext>
            </a:extLst>
          </p:cNvPr>
          <p:cNvGrpSpPr/>
          <p:nvPr/>
        </p:nvGrpSpPr>
        <p:grpSpPr>
          <a:xfrm>
            <a:off x="801205" y="3174140"/>
            <a:ext cx="8343528" cy="2797529"/>
            <a:chOff x="801205" y="3174140"/>
            <a:chExt cx="8343528" cy="279752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49DEB8E-CBB5-F15C-4CB8-F85C2BF219D4}"/>
                </a:ext>
              </a:extLst>
            </p:cNvPr>
            <p:cNvGrpSpPr/>
            <p:nvPr/>
          </p:nvGrpSpPr>
          <p:grpSpPr>
            <a:xfrm>
              <a:off x="6746563" y="3174140"/>
              <a:ext cx="2398170" cy="2745966"/>
              <a:chOff x="6746563" y="3174140"/>
              <a:chExt cx="2398170" cy="274596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D39B2C8-BB57-1AF4-60F5-441F5EA61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46563" y="3174140"/>
                <a:ext cx="2398170" cy="2745966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1E3924C-0165-37BC-ACA4-E64B074D8211}"/>
                  </a:ext>
                </a:extLst>
              </p:cNvPr>
              <p:cNvSpPr/>
              <p:nvPr/>
            </p:nvSpPr>
            <p:spPr>
              <a:xfrm>
                <a:off x="6877202" y="4406634"/>
                <a:ext cx="2107798" cy="23720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72F9C8A-4D35-73FF-2227-5060B022A9BF}"/>
                  </a:ext>
                </a:extLst>
              </p:cNvPr>
              <p:cNvSpPr/>
              <p:nvPr/>
            </p:nvSpPr>
            <p:spPr>
              <a:xfrm>
                <a:off x="6877202" y="4725655"/>
                <a:ext cx="2107797" cy="39871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26B4D50-09C7-FAC7-5E4A-8776973EEB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43277" y="4278262"/>
                <a:ext cx="178218" cy="1782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62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b="1"/>
                  <a:t>1</a:t>
                </a:r>
                <a:endParaRPr lang="ko-KR" altLang="en-US" sz="800" b="1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BB7C3E4-3CF9-6A8D-18AE-D89902CE25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6240" y="4754436"/>
                <a:ext cx="178218" cy="17821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62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800" b="1"/>
                  <a:t>2</a:t>
                </a:r>
                <a:endParaRPr lang="ko-KR" altLang="en-US" sz="800" b="1"/>
              </a:p>
            </p:txBody>
          </p:sp>
          <p:cxnSp>
            <p:nvCxnSpPr>
              <p:cNvPr id="25" name="연결선: 꺾임 24">
                <a:extLst>
                  <a:ext uri="{FF2B5EF4-FFF2-40B4-BE49-F238E27FC236}">
                    <a16:creationId xmlns:a16="http://schemas.microsoft.com/office/drawing/2014/main" id="{7FB2731E-EE45-FAE6-B55C-17FC1EE87639}"/>
                  </a:ext>
                </a:extLst>
              </p:cNvPr>
              <p:cNvCxnSpPr>
                <a:cxnSpLocks/>
                <a:stCxn id="23" idx="2"/>
                <a:endCxn id="24" idx="2"/>
              </p:cNvCxnSpPr>
              <p:nvPr/>
            </p:nvCxnSpPr>
            <p:spPr>
              <a:xfrm rot="10800000" flipH="1" flipV="1">
                <a:off x="6843276" y="4367371"/>
                <a:ext cx="12963" cy="476174"/>
              </a:xfrm>
              <a:prstGeom prst="bentConnector3">
                <a:avLst>
                  <a:gd name="adj1" fmla="val -1561938"/>
                </a:avLst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 descr="텍스트, 스크린샷, 소프트웨어, 디스플레이이(가) 표시된 사진&#10;&#10;자동 생성된 설명">
              <a:extLst>
                <a:ext uri="{FF2B5EF4-FFF2-40B4-BE49-F238E27FC236}">
                  <a16:creationId xmlns:a16="http://schemas.microsoft.com/office/drawing/2014/main" id="{5C69046D-A0D5-2514-2653-C2ED94661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399"/>
            <a:stretch/>
          </p:blipFill>
          <p:spPr>
            <a:xfrm>
              <a:off x="5180742" y="3236498"/>
              <a:ext cx="1377596" cy="124243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9" name="그림 28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AB2AFE4C-5B94-08B0-6ECA-BE698BB48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88"/>
            <a:stretch/>
          </p:blipFill>
          <p:spPr>
            <a:xfrm>
              <a:off x="2279316" y="3214044"/>
              <a:ext cx="1354327" cy="27456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1" name="그림 30" descr="텍스트, 인간의 얼굴, 스크린샷, 사람이(가) 표시된 사진&#10;&#10;자동 생성된 설명">
              <a:extLst>
                <a:ext uri="{FF2B5EF4-FFF2-40B4-BE49-F238E27FC236}">
                  <a16:creationId xmlns:a16="http://schemas.microsoft.com/office/drawing/2014/main" id="{B9C5DE1A-592A-8817-E555-64DF7C8AC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88"/>
            <a:stretch/>
          </p:blipFill>
          <p:spPr>
            <a:xfrm>
              <a:off x="801205" y="3214044"/>
              <a:ext cx="1354327" cy="274561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3" name="그림 32" descr="텍스트, 스크린샷, 소프트웨어, 폰트이(가) 표시된 사진&#10;&#10;자동 생성된 설명">
              <a:extLst>
                <a:ext uri="{FF2B5EF4-FFF2-40B4-BE49-F238E27FC236}">
                  <a16:creationId xmlns:a16="http://schemas.microsoft.com/office/drawing/2014/main" id="{BA262F03-01CB-0911-91F7-B75395686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0699"/>
            <a:stretch/>
          </p:blipFill>
          <p:spPr>
            <a:xfrm>
              <a:off x="3728019" y="4776423"/>
              <a:ext cx="1881584" cy="119524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5" name="그림 34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3EB6DA08-E76D-BCC9-7A6F-844233F4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944" b="22704"/>
            <a:stretch/>
          </p:blipFill>
          <p:spPr>
            <a:xfrm>
              <a:off x="3730029" y="3219365"/>
              <a:ext cx="1354327" cy="139033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593804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19. </a:t>
            </a:r>
            <a:r>
              <a:rPr lang="ko-KR" altLang="en-US"/>
              <a:t>장바구니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3919"/>
          </a:xfrm>
        </p:spPr>
        <p:txBody>
          <a:bodyPr/>
          <a:lstStyle/>
          <a:p>
            <a:r>
              <a:rPr lang="ko-KR" altLang="en-US"/>
              <a:t>컨트롤 요소에 텍스트 또는 이름을 제공하여 보조 기술 사용자도 동등한 정보를 전달받을 수 있도록 해야 함</a:t>
            </a:r>
            <a:endParaRPr lang="en-US" altLang="ko-KR"/>
          </a:p>
          <a:p>
            <a:r>
              <a:rPr lang="ko-KR" altLang="en-US"/>
              <a:t>스크린 리더가 기호의 의미를 정확하게 이해하지 못하여 버튼의 이름을 </a:t>
            </a:r>
            <a:r>
              <a:rPr lang="en-US" altLang="ko-KR"/>
              <a:t>AOS</a:t>
            </a:r>
            <a:r>
              <a:rPr lang="ko-KR" altLang="en-US"/>
              <a:t>에서는 </a:t>
            </a:r>
            <a:r>
              <a:rPr lang="en-US" altLang="ko-KR"/>
              <a:t>"</a:t>
            </a:r>
            <a:r>
              <a:rPr lang="ko-KR" altLang="en-US"/>
              <a:t>대시</a:t>
            </a:r>
            <a:r>
              <a:rPr lang="en-US" altLang="ko-KR"/>
              <a:t>", "</a:t>
            </a:r>
            <a:r>
              <a:rPr lang="ko-KR" altLang="en-US"/>
              <a:t>플러스</a:t>
            </a:r>
            <a:r>
              <a:rPr lang="en-US" altLang="ko-KR"/>
              <a:t>"</a:t>
            </a:r>
            <a:r>
              <a:rPr lang="ko-KR" altLang="en-US"/>
              <a:t>로 </a:t>
            </a:r>
            <a:r>
              <a:rPr lang="en-US" altLang="ko-KR"/>
              <a:t>iOS</a:t>
            </a:r>
            <a:r>
              <a:rPr lang="ko-KR" altLang="en-US"/>
              <a:t>에서는 </a:t>
            </a:r>
            <a:r>
              <a:rPr lang="en-US" altLang="ko-KR"/>
              <a:t>"</a:t>
            </a:r>
            <a:r>
              <a:rPr lang="ko-KR" altLang="en-US"/>
              <a:t>하이픈</a:t>
            </a:r>
            <a:r>
              <a:rPr lang="en-US" altLang="ko-KR"/>
              <a:t>", "</a:t>
            </a:r>
            <a:r>
              <a:rPr lang="ko-KR" altLang="en-US"/>
              <a:t>더하기 부호</a:t>
            </a:r>
            <a:r>
              <a:rPr lang="en-US" altLang="ko-KR"/>
              <a:t>"</a:t>
            </a:r>
            <a:r>
              <a:rPr lang="ko-KR" altLang="en-US"/>
              <a:t>로 </a:t>
            </a:r>
            <a:r>
              <a:rPr lang="ko-KR" altLang="en-US" err="1"/>
              <a:t>읽어줌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9" name="그림 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445E28C-97CD-A733-B896-D90F2DC8E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 b="42878"/>
          <a:stretch/>
        </p:blipFill>
        <p:spPr>
          <a:xfrm>
            <a:off x="5745761" y="2745625"/>
            <a:ext cx="2951554" cy="324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760518B-3C9A-4B6F-7519-6160F266992C}"/>
              </a:ext>
            </a:extLst>
          </p:cNvPr>
          <p:cNvSpPr/>
          <p:nvPr/>
        </p:nvSpPr>
        <p:spPr>
          <a:xfrm>
            <a:off x="6321000" y="5494320"/>
            <a:ext cx="261360" cy="2613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D1EDFB-0EFC-390D-55A9-BC91EBAE6630}"/>
              </a:ext>
            </a:extLst>
          </p:cNvPr>
          <p:cNvSpPr/>
          <p:nvPr/>
        </p:nvSpPr>
        <p:spPr>
          <a:xfrm>
            <a:off x="5843640" y="5494320"/>
            <a:ext cx="261360" cy="2613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CE0DDC-F100-1F39-7125-3397B14EA469}"/>
              </a:ext>
            </a:extLst>
          </p:cNvPr>
          <p:cNvGrpSpPr/>
          <p:nvPr/>
        </p:nvGrpSpPr>
        <p:grpSpPr>
          <a:xfrm>
            <a:off x="643971" y="3802823"/>
            <a:ext cx="4104304" cy="692718"/>
            <a:chOff x="633404" y="2845589"/>
            <a:chExt cx="4104304" cy="6927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2937CF-F723-B966-432B-90A917C86549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5765A5-1D8F-2A22-ED48-6FBD78CF394D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type="button" class="minus" name="minus"&gt;-&lt;/button&gt;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type="button" class="plus" name="plus"&gt;+&lt;/button&gt;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9334D3-F14E-9FC1-458D-873F5CF81868}"/>
              </a:ext>
            </a:extLst>
          </p:cNvPr>
          <p:cNvGrpSpPr/>
          <p:nvPr/>
        </p:nvGrpSpPr>
        <p:grpSpPr>
          <a:xfrm>
            <a:off x="631825" y="5332652"/>
            <a:ext cx="4104304" cy="963689"/>
            <a:chOff x="631825" y="4319397"/>
            <a:chExt cx="4104304" cy="9636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7060E9-7E19-3AF3-7BD0-15E0D627D8A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3BBF82-CC23-B990-507A-F5E62E818296}"/>
                </a:ext>
              </a:extLst>
            </p:cNvPr>
            <p:cNvSpPr/>
            <p:nvPr/>
          </p:nvSpPr>
          <p:spPr>
            <a:xfrm>
              <a:off x="631825" y="4530600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type="button" class="minus" name="minus"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수량 감소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&gt;-&lt;/button&gt;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type="button" class="plus" name="plus"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수량 증가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&gt;+&lt;/button&gt;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417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19. </a:t>
            </a:r>
            <a:r>
              <a:rPr lang="ko-KR" altLang="en-US"/>
              <a:t>장바구니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한 페이지에 같은 이름을 가진 컨트롤 요소가 여러 개 있어 스크린 리더 사용자가 용도를 혼동할 수 있으므로 각각의 요소에 정확한 이름을 제공하여 개선해야 함</a:t>
            </a:r>
            <a:endParaRPr lang="en-US" altLang="ko-KR"/>
          </a:p>
        </p:txBody>
      </p:sp>
      <p:pic>
        <p:nvPicPr>
          <p:cNvPr id="9" name="그림 8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6FCDE644-E73B-2C5B-9F5E-073EE3990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 b="14909"/>
          <a:stretch/>
        </p:blipFill>
        <p:spPr>
          <a:xfrm>
            <a:off x="6144112" y="2529625"/>
            <a:ext cx="2154852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95660D-8D20-F7E4-B0BC-AB06802E8B35}"/>
              </a:ext>
            </a:extLst>
          </p:cNvPr>
          <p:cNvSpPr/>
          <p:nvPr/>
        </p:nvSpPr>
        <p:spPr>
          <a:xfrm>
            <a:off x="8121000" y="3949447"/>
            <a:ext cx="115957" cy="1275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B22559-3336-C2CB-C2BD-5961EE1C5AA5}"/>
              </a:ext>
            </a:extLst>
          </p:cNvPr>
          <p:cNvSpPr/>
          <p:nvPr/>
        </p:nvSpPr>
        <p:spPr>
          <a:xfrm>
            <a:off x="8121000" y="5075536"/>
            <a:ext cx="115957" cy="1275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7352839-3630-1325-2F3E-26A4C409259B}"/>
              </a:ext>
            </a:extLst>
          </p:cNvPr>
          <p:cNvGrpSpPr/>
          <p:nvPr/>
        </p:nvGrpSpPr>
        <p:grpSpPr>
          <a:xfrm>
            <a:off x="643971" y="3802823"/>
            <a:ext cx="4104304" cy="557424"/>
            <a:chOff x="633404" y="2845589"/>
            <a:chExt cx="4104304" cy="5574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8FF015-F04E-EB88-C027-42F6C9E173D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79C0483-0FDC-06D3-3F3E-D4AAB07D84CF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type="button" class="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btn_del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btnDelete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삭제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92F73C-694B-8340-6143-CF39615A894E}"/>
              </a:ext>
            </a:extLst>
          </p:cNvPr>
          <p:cNvGrpSpPr/>
          <p:nvPr/>
        </p:nvGrpSpPr>
        <p:grpSpPr>
          <a:xfrm>
            <a:off x="631825" y="5332652"/>
            <a:ext cx="4104304" cy="692846"/>
            <a:chOff x="631825" y="4319397"/>
            <a:chExt cx="4104304" cy="69284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1455C5-2182-5CD2-AACF-5182F58789C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9FA7F78-40EA-34A6-9877-B049553DA791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type="button"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btn_del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btnDelete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title="[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슈브데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선착순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5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종 증정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]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설화수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자음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종 기획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삭제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213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19. </a:t>
            </a:r>
            <a:r>
              <a:rPr lang="ko-KR" altLang="en-US"/>
              <a:t>장바구니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컨트롤 요소의 이름은 정확한 내용으로 제공하여 보조 기술 사용자가 용도나 목적 정보를 전달받을 수 있도록 해야 함</a:t>
            </a:r>
            <a:endParaRPr lang="en-US" altLang="ko-KR"/>
          </a:p>
        </p:txBody>
      </p:sp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EA98F38-5666-7856-D027-5C36EC587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 b="20917"/>
          <a:stretch/>
        </p:blipFill>
        <p:spPr>
          <a:xfrm>
            <a:off x="5168598" y="2752850"/>
            <a:ext cx="2070578" cy="32587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3924C-0165-37BC-ACA4-E64B074D8211}"/>
              </a:ext>
            </a:extLst>
          </p:cNvPr>
          <p:cNvSpPr/>
          <p:nvPr/>
        </p:nvSpPr>
        <p:spPr>
          <a:xfrm>
            <a:off x="5256301" y="3499722"/>
            <a:ext cx="1906499" cy="2365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47E82A-B2B2-FEC2-217D-BA87F5BEFB32}"/>
              </a:ext>
            </a:extLst>
          </p:cNvPr>
          <p:cNvGrpSpPr/>
          <p:nvPr/>
        </p:nvGrpSpPr>
        <p:grpSpPr>
          <a:xfrm>
            <a:off x="643971" y="3802823"/>
            <a:ext cx="4104304" cy="828268"/>
            <a:chOff x="633404" y="2845589"/>
            <a:chExt cx="4104304" cy="8282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F4FD48-75F9-17E5-AC50-EB921AE8160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6FBA202-8E29-EECA-0EAC-473FD97506EE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:;"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select_opt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data-ref-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goodsno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="A000000172128" data-ref-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itemno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="003" data-focus="on"&gt;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에센셜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립밤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튜브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) 15ml&lt;/a&gt;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D5FB83-EE8C-9762-CA9E-D88CEFD47438}"/>
              </a:ext>
            </a:extLst>
          </p:cNvPr>
          <p:cNvGrpSpPr/>
          <p:nvPr/>
        </p:nvGrpSpPr>
        <p:grpSpPr>
          <a:xfrm>
            <a:off x="631825" y="5332652"/>
            <a:ext cx="4104304" cy="828268"/>
            <a:chOff x="631825" y="4319397"/>
            <a:chExt cx="4104304" cy="8282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328A92-E630-67E2-3E62-D2152BC4E05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F6FE648-A59E-AE28-0077-D274DD718565}"/>
                </a:ext>
              </a:extLst>
            </p:cNvPr>
            <p:cNvSpPr/>
            <p:nvPr/>
          </p:nvSpPr>
          <p:spPr>
            <a:xfrm>
              <a:off x="631825" y="4530600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:;"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select_opt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data-ref-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goodsno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="A000000172128" data-ref-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itemno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="003" data-focus="on"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제품 옵션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펼치기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에센셜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립밤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튜브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) 15ml&lt;/a&gt;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1D5D9CB-3103-FB7F-9B74-4926E033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832" y="2752850"/>
            <a:ext cx="1906499" cy="21829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733504-B19D-56EA-A197-318796ADF0FA}"/>
              </a:ext>
            </a:extLst>
          </p:cNvPr>
          <p:cNvSpPr/>
          <p:nvPr/>
        </p:nvSpPr>
        <p:spPr>
          <a:xfrm>
            <a:off x="7468285" y="3718419"/>
            <a:ext cx="1775595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858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19. </a:t>
            </a:r>
            <a:r>
              <a:rPr lang="ko-KR" altLang="en-US"/>
              <a:t>장바구니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</p:txBody>
      </p:sp>
      <p:pic>
        <p:nvPicPr>
          <p:cNvPr id="18" name="그림 1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97DDC66-19BE-A34A-20FE-2376C404F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 b="20917"/>
          <a:stretch/>
        </p:blipFill>
        <p:spPr>
          <a:xfrm>
            <a:off x="5168598" y="2752850"/>
            <a:ext cx="2070578" cy="32587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F6738B-14D6-96A7-469C-B16392DC6AA2}"/>
              </a:ext>
            </a:extLst>
          </p:cNvPr>
          <p:cNvSpPr/>
          <p:nvPr/>
        </p:nvSpPr>
        <p:spPr>
          <a:xfrm>
            <a:off x="5256301" y="3499722"/>
            <a:ext cx="1906499" cy="2365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C09C8B6-0B4C-47B0-D5E1-A4372D1F4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2" y="2752850"/>
            <a:ext cx="1906499" cy="21829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0C4483-1209-7EF0-E1E9-135240A14AB4}"/>
              </a:ext>
            </a:extLst>
          </p:cNvPr>
          <p:cNvSpPr/>
          <p:nvPr/>
        </p:nvSpPr>
        <p:spPr>
          <a:xfrm>
            <a:off x="7468285" y="3718419"/>
            <a:ext cx="1775595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56A24D-9B43-3977-9F83-5366C7785B7A}"/>
              </a:ext>
            </a:extLst>
          </p:cNvPr>
          <p:cNvGrpSpPr/>
          <p:nvPr/>
        </p:nvGrpSpPr>
        <p:grpSpPr>
          <a:xfrm>
            <a:off x="643971" y="3802823"/>
            <a:ext cx="4104304" cy="828268"/>
            <a:chOff x="633404" y="2845589"/>
            <a:chExt cx="4104304" cy="8282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9C3DFD-B1FB-2167-80DA-18020C6BC5C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5010354-E4E0-B178-EA92-81A102695E9C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:;"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select_opt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data-ref-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goodsno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="A000000172128" data-ref-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itemno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="003" data-focus="on"&gt;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에센셜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립밤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튜브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) 15ml&lt;/a&gt;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0E1E4A-B6E1-F77F-FB2A-1D202F36C38C}"/>
              </a:ext>
            </a:extLst>
          </p:cNvPr>
          <p:cNvGrpSpPr/>
          <p:nvPr/>
        </p:nvGrpSpPr>
        <p:grpSpPr>
          <a:xfrm>
            <a:off x="631825" y="5332652"/>
            <a:ext cx="4104304" cy="828268"/>
            <a:chOff x="631825" y="4319397"/>
            <a:chExt cx="4104304" cy="82826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399C69-9FBA-9C54-B156-68F9CE7CC910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43E0A1C-6E8D-AD51-9F3C-972F23CB4690}"/>
                </a:ext>
              </a:extLst>
            </p:cNvPr>
            <p:cNvSpPr/>
            <p:nvPr/>
          </p:nvSpPr>
          <p:spPr>
            <a:xfrm>
              <a:off x="631825" y="4530600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:;"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select_opt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data-ref-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goodsno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="A000000172128" data-ref-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itemno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="003" data-focus="on"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제품 옵션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펼치기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에센셜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립밤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튜브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) 15ml&lt;/a&gt;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504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236D116-131B-D46A-098B-E2785BE2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82" y="2534134"/>
            <a:ext cx="1901572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20.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결제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의미를 전달하기 위한 콘텐츠를 </a:t>
            </a:r>
            <a:r>
              <a:rPr lang="en-US" altLang="ko-KR"/>
              <a:t>CSS </a:t>
            </a:r>
            <a:r>
              <a:rPr lang="ko-KR" altLang="en-US"/>
              <a:t>가상 선택자로 표현하고 이에 대한 대체 콘텐츠를 제공하지 않아 스크린 리더 사용자는 정보를 전달받을 수 없음</a:t>
            </a:r>
          </a:p>
          <a:p>
            <a:r>
              <a:rPr lang="ko-KR" altLang="en-US"/>
              <a:t>가상 선택자를 텍스트로 변경하거나 텍스트로 별도의 설명을 제공해야 함</a:t>
            </a:r>
            <a:endParaRPr lang="en-US" alt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C56484-5E5A-6EC7-0083-E532B7EF241C}"/>
              </a:ext>
            </a:extLst>
          </p:cNvPr>
          <p:cNvSpPr/>
          <p:nvPr/>
        </p:nvSpPr>
        <p:spPr>
          <a:xfrm>
            <a:off x="6616249" y="2884325"/>
            <a:ext cx="136845" cy="12649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D99FAC-16F0-4F82-BD65-57DDCEF69729}"/>
              </a:ext>
            </a:extLst>
          </p:cNvPr>
          <p:cNvSpPr/>
          <p:nvPr/>
        </p:nvSpPr>
        <p:spPr>
          <a:xfrm>
            <a:off x="6616248" y="3512213"/>
            <a:ext cx="136845" cy="12649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2D929B-8888-1262-FB9A-547B2370F639}"/>
              </a:ext>
            </a:extLst>
          </p:cNvPr>
          <p:cNvSpPr/>
          <p:nvPr/>
        </p:nvSpPr>
        <p:spPr>
          <a:xfrm>
            <a:off x="6684670" y="4149749"/>
            <a:ext cx="136845" cy="12649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A72237-246B-2271-AEE3-6EDC8E029B31}"/>
              </a:ext>
            </a:extLst>
          </p:cNvPr>
          <p:cNvSpPr/>
          <p:nvPr/>
        </p:nvSpPr>
        <p:spPr>
          <a:xfrm>
            <a:off x="6616248" y="4777637"/>
            <a:ext cx="136845" cy="12649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1E37F4-13C3-5CF9-1185-11F8B8B1633E}"/>
              </a:ext>
            </a:extLst>
          </p:cNvPr>
          <p:cNvGrpSpPr/>
          <p:nvPr/>
        </p:nvGrpSpPr>
        <p:grpSpPr>
          <a:xfrm>
            <a:off x="633100" y="4440116"/>
            <a:ext cx="4104000" cy="963561"/>
            <a:chOff x="631825" y="3565929"/>
            <a:chExt cx="4104000" cy="9635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CB2FC0-5A74-A823-DEF6-6ACD005AEB32}"/>
                </a:ext>
              </a:extLst>
            </p:cNvPr>
            <p:cNvSpPr txBox="1"/>
            <p:nvPr/>
          </p:nvSpPr>
          <p:spPr>
            <a:xfrm>
              <a:off x="632129" y="3565929"/>
              <a:ext cx="498475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rPr>
                <a:t>개선 방안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B76685-B2A4-2C75-349B-5C70794675D7}"/>
                </a:ext>
              </a:extLst>
            </p:cNvPr>
            <p:cNvSpPr/>
            <p:nvPr/>
          </p:nvSpPr>
          <p:spPr>
            <a:xfrm>
              <a:off x="631825" y="377713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&lt;strong class="title point"&gt;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>
                      <a:lumMod val="95000"/>
                      <a:lumOff val="5000"/>
                    </a:srgbClr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&lt;span&gt;</a:t>
              </a:r>
              <a:r>
                <a:rPr kumimoji="0" lang="ko-KR" alt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배송지 명</a:t>
              </a: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&lt;/span&gt;</a:t>
              </a: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>
                  <a:solidFill>
                    <a:srgbClr val="000000">
                      <a:lumMod val="95000"/>
                      <a:lumOff val="5000"/>
                    </a:srgbClr>
                  </a:solidFill>
                  <a:latin typeface="Consolas" panose="020B0609020204030204" pitchFamily="49" charset="0"/>
                  <a:ea typeface="Spoqa Han Sans Neo Regular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&lt;span class="hide"&gt;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필수 입력 항목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&lt;/span&gt;</a:t>
              </a:r>
              <a:endParaRPr kumimoji="0" lang="en-US" altLang="ko-KR" sz="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endParaRPr>
            </a:p>
            <a:p>
              <a:pPr marL="0" marR="0" lvl="0" indent="0" algn="l" defTabSz="1440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onsolas" panose="020B0609020204030204" pitchFamily="49" charset="0"/>
                  <a:ea typeface="Spoqa Han Sans Neo Regular"/>
                  <a:cs typeface="+mn-cs"/>
                </a:rPr>
                <a:t>&lt;/strong&gt;</a:t>
              </a: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4456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327512-123C-4EBB-790A-17D51041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62" y="2761137"/>
            <a:ext cx="2690759" cy="31272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20.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결제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6.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색상만으로 내용을 구분하거나 인식하도록 제공된 콘텐츠</a:t>
            </a:r>
            <a:r>
              <a:rPr lang="en-US" altLang="ko-KR"/>
              <a:t>(</a:t>
            </a:r>
            <a:r>
              <a:rPr lang="ko-KR" altLang="en-US"/>
              <a:t>그래프</a:t>
            </a:r>
            <a:r>
              <a:rPr lang="en-US" altLang="ko-KR"/>
              <a:t>, </a:t>
            </a:r>
            <a:r>
              <a:rPr lang="ko-KR" altLang="en-US"/>
              <a:t>차트</a:t>
            </a:r>
            <a:r>
              <a:rPr lang="en-US" altLang="ko-KR"/>
              <a:t>, </a:t>
            </a:r>
            <a:r>
              <a:rPr lang="ko-KR" altLang="en-US"/>
              <a:t>지도</a:t>
            </a:r>
            <a:r>
              <a:rPr lang="en-US" altLang="ko-KR"/>
              <a:t>, </a:t>
            </a:r>
            <a:r>
              <a:rPr lang="ko-KR" altLang="en-US"/>
              <a:t>필수 입력항목 등</a:t>
            </a:r>
            <a:r>
              <a:rPr lang="en-US" altLang="ko-KR"/>
              <a:t>)</a:t>
            </a:r>
            <a:r>
              <a:rPr lang="ko-KR" altLang="en-US"/>
              <a:t>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적용 가능한 쿠폰에 대한 정보를 색상 이외의 수단으로 구분할 수 있는 단서</a:t>
            </a:r>
            <a:r>
              <a:rPr lang="en-US" altLang="ko-KR"/>
              <a:t>(</a:t>
            </a:r>
            <a:r>
              <a:rPr lang="ko-KR" altLang="en-US"/>
              <a:t>밑줄</a:t>
            </a:r>
            <a:r>
              <a:rPr lang="en-US" altLang="ko-KR"/>
              <a:t>,  </a:t>
            </a:r>
            <a:r>
              <a:rPr lang="ko-KR" altLang="en-US"/>
              <a:t>크기 차이</a:t>
            </a:r>
            <a:r>
              <a:rPr lang="en-US" altLang="ko-KR"/>
              <a:t>, 1px </a:t>
            </a:r>
            <a:r>
              <a:rPr lang="ko-KR" altLang="en-US"/>
              <a:t>이상의 테두리 차이</a:t>
            </a:r>
            <a:r>
              <a:rPr lang="en-US" altLang="ko-KR"/>
              <a:t>, </a:t>
            </a:r>
            <a:r>
              <a:rPr lang="ko-KR" altLang="en-US" err="1"/>
              <a:t>표식자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C56484-5E5A-6EC7-0083-E532B7EF241C}"/>
              </a:ext>
            </a:extLst>
          </p:cNvPr>
          <p:cNvSpPr/>
          <p:nvPr/>
        </p:nvSpPr>
        <p:spPr>
          <a:xfrm>
            <a:off x="5871262" y="3428999"/>
            <a:ext cx="990548" cy="228840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7562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327512-123C-4EBB-790A-17D51041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62" y="2761137"/>
            <a:ext cx="2690759" cy="31272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20.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결제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(#99a1a8)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2.6:1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B174EB-42BA-AC04-E5D9-A8D79DEF8710}"/>
              </a:ext>
            </a:extLst>
          </p:cNvPr>
          <p:cNvSpPr/>
          <p:nvPr/>
        </p:nvSpPr>
        <p:spPr>
          <a:xfrm>
            <a:off x="6861809" y="3501325"/>
            <a:ext cx="1605181" cy="66830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0F5E9A-2AF3-1D17-F5EF-A6724D89E3BD}"/>
              </a:ext>
            </a:extLst>
          </p:cNvPr>
          <p:cNvSpPr/>
          <p:nvPr/>
        </p:nvSpPr>
        <p:spPr>
          <a:xfrm>
            <a:off x="6861810" y="5167195"/>
            <a:ext cx="1605181" cy="66830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D87CE1-D4E2-D6D4-5C0C-E7D0E610E104}"/>
              </a:ext>
            </a:extLst>
          </p:cNvPr>
          <p:cNvSpPr/>
          <p:nvPr/>
        </p:nvSpPr>
        <p:spPr>
          <a:xfrm>
            <a:off x="6861809" y="4498887"/>
            <a:ext cx="1605181" cy="33688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9772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3327512-123C-4EBB-790A-17D51041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62" y="2761137"/>
            <a:ext cx="2690759" cy="31272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20.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결제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4.8:1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(#DADDE0) </a:t>
            </a:r>
            <a:r>
              <a:rPr lang="ko-KR" altLang="en-US"/>
              <a:t>간 명도대비가 </a:t>
            </a:r>
            <a:r>
              <a:rPr lang="en-US" altLang="ko-KR"/>
              <a:t>1.4:1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(#9CCF21) </a:t>
            </a:r>
            <a:r>
              <a:rPr lang="ko-KR" altLang="en-US"/>
              <a:t>간 명도대비가 </a:t>
            </a:r>
            <a:r>
              <a:rPr lang="en-US" altLang="ko-KR"/>
              <a:t>1.8:1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이미지 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(#FF8BBC) </a:t>
            </a:r>
            <a:r>
              <a:rPr lang="ko-KR" altLang="en-US"/>
              <a:t>간 명도대비가 </a:t>
            </a:r>
            <a:r>
              <a:rPr lang="en-US" altLang="ko-KR"/>
              <a:t>2.2:1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B174EB-42BA-AC04-E5D9-A8D79DEF8710}"/>
              </a:ext>
            </a:extLst>
          </p:cNvPr>
          <p:cNvSpPr/>
          <p:nvPr/>
        </p:nvSpPr>
        <p:spPr>
          <a:xfrm>
            <a:off x="6637875" y="3501325"/>
            <a:ext cx="144000" cy="4356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0A5E1-F2D9-1203-55F5-9A79F86D8A3A}"/>
              </a:ext>
            </a:extLst>
          </p:cNvPr>
          <p:cNvSpPr/>
          <p:nvPr/>
        </p:nvSpPr>
        <p:spPr>
          <a:xfrm>
            <a:off x="6637875" y="4340200"/>
            <a:ext cx="144000" cy="4356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0F5E9A-2AF3-1D17-F5EF-A6724D89E3BD}"/>
              </a:ext>
            </a:extLst>
          </p:cNvPr>
          <p:cNvSpPr/>
          <p:nvPr/>
        </p:nvSpPr>
        <p:spPr>
          <a:xfrm>
            <a:off x="6637875" y="5167196"/>
            <a:ext cx="144000" cy="4356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08BC95-3088-8273-CC7A-78E554C72A9B}"/>
              </a:ext>
            </a:extLst>
          </p:cNvPr>
          <p:cNvSpPr/>
          <p:nvPr/>
        </p:nvSpPr>
        <p:spPr>
          <a:xfrm>
            <a:off x="5918154" y="5085150"/>
            <a:ext cx="144000" cy="20321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4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 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7957"/>
          </a:xfrm>
        </p:spPr>
        <p:txBody>
          <a:bodyPr/>
          <a:lstStyle/>
          <a:p>
            <a:r>
              <a:rPr lang="ko-KR" altLang="en-US"/>
              <a:t>컨트롤</a:t>
            </a:r>
            <a:r>
              <a:rPr lang="en-US" altLang="ko-KR"/>
              <a:t> </a:t>
            </a:r>
            <a:r>
              <a:rPr lang="ko-KR" altLang="en-US"/>
              <a:t>요소에 텍스트 또는 이름을 제공하여 보조 기술 사용자도 동등한 정보를 전달받을 수 있도록 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11. </a:t>
            </a:r>
            <a:r>
              <a:rPr lang="ko-KR" altLang="en-US" err="1"/>
              <a:t>럭스</a:t>
            </a:r>
            <a:r>
              <a:rPr lang="ko-KR" altLang="en-US"/>
              <a:t> </a:t>
            </a:r>
            <a:r>
              <a:rPr lang="ko-KR" altLang="en-US" err="1"/>
              <a:t>에디트</a:t>
            </a:r>
            <a:br>
              <a:rPr lang="en-US" altLang="ko-KR"/>
            </a:br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1C37CF-546B-541D-C89D-19B19F06F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94" b="17435"/>
          <a:stretch/>
        </p:blipFill>
        <p:spPr>
          <a:xfrm>
            <a:off x="5170175" y="2734251"/>
            <a:ext cx="4104000" cy="32627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76CF23-E9C8-EC8A-E77E-F722B206D18F}"/>
              </a:ext>
            </a:extLst>
          </p:cNvPr>
          <p:cNvSpPr/>
          <p:nvPr/>
        </p:nvSpPr>
        <p:spPr>
          <a:xfrm>
            <a:off x="6537000" y="5517000"/>
            <a:ext cx="216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004089-26E7-CF9D-882A-069CFA2F1A63}"/>
              </a:ext>
            </a:extLst>
          </p:cNvPr>
          <p:cNvSpPr/>
          <p:nvPr/>
        </p:nvSpPr>
        <p:spPr>
          <a:xfrm>
            <a:off x="7663080" y="5517000"/>
            <a:ext cx="216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0B0271-A12A-D9D6-62CB-014D82BC0F35}"/>
              </a:ext>
            </a:extLst>
          </p:cNvPr>
          <p:cNvGrpSpPr/>
          <p:nvPr/>
        </p:nvGrpSpPr>
        <p:grpSpPr>
          <a:xfrm>
            <a:off x="633404" y="3858844"/>
            <a:ext cx="4104304" cy="692718"/>
            <a:chOff x="633404" y="2845589"/>
            <a:chExt cx="4104304" cy="6927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C18E1D-260F-330C-A1BB-BAEDB95FDE24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B35A815-A57A-FD13-59A2-1945135D4878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class="swiper-button-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class="swiper-button-next"&gt;&lt;/div&gt;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811EE6-5008-D47E-86B8-855FBC976BA9}"/>
              </a:ext>
            </a:extLst>
          </p:cNvPr>
          <p:cNvGrpSpPr/>
          <p:nvPr/>
        </p:nvGrpSpPr>
        <p:grpSpPr>
          <a:xfrm>
            <a:off x="631825" y="5332652"/>
            <a:ext cx="4104304" cy="963689"/>
            <a:chOff x="631825" y="4319397"/>
            <a:chExt cx="4104304" cy="9636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294D02-212E-BD18-970E-492B6B1F825B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82F03A-9B45-84DC-8B0B-E6DCB4CB3171}"/>
                </a:ext>
              </a:extLst>
            </p:cNvPr>
            <p:cNvSpPr/>
            <p:nvPr/>
          </p:nvSpPr>
          <p:spPr>
            <a:xfrm>
              <a:off x="631825" y="4530600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class="swiper-button-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prev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="0" 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이전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class="swiper-button-next"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role="button"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="0</a:t>
              </a:r>
              <a:r>
                <a:rPr lang="en-US" altLang="ko-KR" sz="800">
                  <a:solidFill>
                    <a:schemeClr val="accent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다음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7452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20.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결제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pic>
        <p:nvPicPr>
          <p:cNvPr id="16" name="그림 1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7B34A69-7C67-DF2B-9450-5E132D8B3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57" b="27864"/>
          <a:stretch/>
        </p:blipFill>
        <p:spPr>
          <a:xfrm>
            <a:off x="4033055" y="2817700"/>
            <a:ext cx="1839889" cy="14750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1080FD56-2E18-AE9B-0F29-6DCF3AB817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598764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 </a:t>
            </a:r>
            <a:endParaRPr lang="en-US" altLang="ko-KR"/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21" name="그림 20" descr="텍스트, 스크린샷, 운영 체제이(가) 표시된 사진&#10;&#10;자동 생성된 설명">
            <a:extLst>
              <a:ext uri="{FF2B5EF4-FFF2-40B4-BE49-F238E27FC236}">
                <a16:creationId xmlns:a16="http://schemas.microsoft.com/office/drawing/2014/main" id="{9A6870FA-3EE6-DFDE-2E5F-26E3A0857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902787" y="2817700"/>
            <a:ext cx="181128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그림 2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5F65C56-D460-E50F-25CC-20C4D0425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80" b="16404"/>
          <a:stretch/>
        </p:blipFill>
        <p:spPr>
          <a:xfrm>
            <a:off x="1163323" y="2817700"/>
            <a:ext cx="1839889" cy="23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299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20.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결제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1080FD56-2E18-AE9B-0F29-6DCF3AB817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상호작용을 지원하지 않는 요소</a:t>
            </a:r>
            <a:r>
              <a:rPr lang="en-US" altLang="ko-KR"/>
              <a:t>(&lt;span&gt;)</a:t>
            </a:r>
            <a:r>
              <a:rPr lang="ko-KR" altLang="en-US"/>
              <a:t>에 이벤트를 연결하여 스크린 리더에서 </a:t>
            </a:r>
            <a:r>
              <a:rPr lang="en-US" altLang="ko-KR"/>
              <a:t>UI</a:t>
            </a:r>
            <a:r>
              <a:rPr lang="ko-KR" altLang="en-US"/>
              <a:t>의 역할을 인지할 수 없음</a:t>
            </a:r>
            <a:endParaRPr lang="en-US" altLang="ko-KR"/>
          </a:p>
          <a:p>
            <a:r>
              <a:rPr lang="ko-KR" altLang="en-US"/>
              <a:t>컨트롤 요소를 스크린 리더로 접근 및 조작할 수 있도록 상호작용이 가능한 태그</a:t>
            </a:r>
            <a:r>
              <a:rPr lang="en-US" altLang="ko-KR"/>
              <a:t>(&lt;a&gt;, &lt;button&gt;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로 변경하거나 별도의 </a:t>
            </a:r>
            <a:r>
              <a:rPr lang="en-US" altLang="ko-KR"/>
              <a:t>role </a:t>
            </a:r>
            <a:r>
              <a:rPr lang="ko-KR" altLang="en-US"/>
              <a:t>속성을 지정해야 함</a:t>
            </a:r>
            <a:endParaRPr lang="en-US" altLang="ko-KR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720572-E931-D0CF-9851-B787CE5F12ED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840E7A-9B1B-52D1-FDA3-F81E2465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357" y="2449954"/>
            <a:ext cx="1863552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86FDB51-97F9-8031-3C90-5C5A48D6EDB7}"/>
              </a:ext>
            </a:extLst>
          </p:cNvPr>
          <p:cNvSpPr/>
          <p:nvPr/>
        </p:nvSpPr>
        <p:spPr>
          <a:xfrm>
            <a:off x="7970986" y="2782973"/>
            <a:ext cx="223923" cy="2239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093030-B6A4-7EBE-2DFE-856F08500C7A}"/>
              </a:ext>
            </a:extLst>
          </p:cNvPr>
          <p:cNvSpPr/>
          <p:nvPr/>
        </p:nvSpPr>
        <p:spPr>
          <a:xfrm>
            <a:off x="7970986" y="3120984"/>
            <a:ext cx="223923" cy="2239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D8B66A-6413-A79F-BAB4-4EDD4B1A5D2E}"/>
              </a:ext>
            </a:extLst>
          </p:cNvPr>
          <p:cNvSpPr/>
          <p:nvPr/>
        </p:nvSpPr>
        <p:spPr>
          <a:xfrm>
            <a:off x="7970986" y="3429000"/>
            <a:ext cx="223923" cy="2239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D03EF6-8DF4-DD9B-280E-46C62C7F2672}"/>
              </a:ext>
            </a:extLst>
          </p:cNvPr>
          <p:cNvSpPr/>
          <p:nvPr/>
        </p:nvSpPr>
        <p:spPr>
          <a:xfrm>
            <a:off x="7970986" y="5175528"/>
            <a:ext cx="223923" cy="2239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2EE1C0-A20E-1562-54ED-38E90C3212BC}"/>
              </a:ext>
            </a:extLst>
          </p:cNvPr>
          <p:cNvGrpSpPr/>
          <p:nvPr/>
        </p:nvGrpSpPr>
        <p:grpSpPr>
          <a:xfrm>
            <a:off x="643971" y="3802823"/>
            <a:ext cx="4104304" cy="557424"/>
            <a:chOff x="633404" y="2845589"/>
            <a:chExt cx="4104304" cy="5574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0069E-2313-BA87-D9C2-5861AACD5F7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84E87F1-9275-D3EE-16C6-AFC5BC0A67AF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&lt;span class="icon"&gt;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열기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&lt;/span&gt;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87C46C-DEEF-7CEF-EC7D-D20E8D9D7739}"/>
              </a:ext>
            </a:extLst>
          </p:cNvPr>
          <p:cNvGrpSpPr/>
          <p:nvPr/>
        </p:nvGrpSpPr>
        <p:grpSpPr>
          <a:xfrm>
            <a:off x="631825" y="5332652"/>
            <a:ext cx="4104304" cy="828140"/>
            <a:chOff x="631825" y="4319397"/>
            <a:chExt cx="4104304" cy="8281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67C71B-2972-EE6F-0E69-747E73716AF8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0778A8-C656-4987-7B1C-B643297154DA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&lt;button type="button"&gt;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&lt;span class="icon"&gt;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열기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41635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CCE1B-6EA0-245F-2553-E131028D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5724C-5F3C-1B98-E6AA-260178973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20.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결제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4A983-EC1D-E3B5-7B04-76DC0BCF63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342C3-6C3D-5878-F2D0-0EB98DBA2F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EC3052-1DBA-4466-B876-7C1330B114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3C82DB-907A-1CF5-624F-179F52E635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BC32955-32C8-D7C6-2505-12E353DE1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51" b="19554"/>
          <a:stretch/>
        </p:blipFill>
        <p:spPr>
          <a:xfrm>
            <a:off x="5639851" y="2550823"/>
            <a:ext cx="3163373" cy="37440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1C9DB10-1549-2A4E-B3D0-9A194FAA7D86}"/>
              </a:ext>
            </a:extLst>
          </p:cNvPr>
          <p:cNvSpPr/>
          <p:nvPr/>
        </p:nvSpPr>
        <p:spPr>
          <a:xfrm>
            <a:off x="8193000" y="4535858"/>
            <a:ext cx="432000" cy="16228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D5B48-6F5A-0AC7-E6D9-028D856F2152}"/>
              </a:ext>
            </a:extLst>
          </p:cNvPr>
          <p:cNvSpPr/>
          <p:nvPr/>
        </p:nvSpPr>
        <p:spPr>
          <a:xfrm>
            <a:off x="8193000" y="4797000"/>
            <a:ext cx="432000" cy="16228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E7D46-20C9-957B-1CEC-54F166CB8730}"/>
              </a:ext>
            </a:extLst>
          </p:cNvPr>
          <p:cNvSpPr/>
          <p:nvPr/>
        </p:nvSpPr>
        <p:spPr>
          <a:xfrm>
            <a:off x="8193000" y="5058142"/>
            <a:ext cx="432000" cy="16228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910FB1-DEC6-3749-0730-E2694E6D83E2}"/>
              </a:ext>
            </a:extLst>
          </p:cNvPr>
          <p:cNvGrpSpPr/>
          <p:nvPr/>
        </p:nvGrpSpPr>
        <p:grpSpPr>
          <a:xfrm>
            <a:off x="643971" y="3802823"/>
            <a:ext cx="4104304" cy="557424"/>
            <a:chOff x="633404" y="2845589"/>
            <a:chExt cx="4104304" cy="5574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66C6CE-4539-69A3-E394-A021320B826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DCA670-BB98-D1C7-8B94-DC042F34FC20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 class="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="..."&gt;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약관보기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EDE7B7A-8363-3EBF-89AF-454D91BE4137}"/>
              </a:ext>
            </a:extLst>
          </p:cNvPr>
          <p:cNvGrpSpPr/>
          <p:nvPr/>
        </p:nvGrpSpPr>
        <p:grpSpPr>
          <a:xfrm>
            <a:off x="631825" y="5332652"/>
            <a:ext cx="4104304" cy="557424"/>
            <a:chOff x="631825" y="4319397"/>
            <a:chExt cx="4104304" cy="5574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3AB661-AE1A-41D4-C2D0-94F60C22F40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5277F0-8357-5DFB-294C-172388C7FB43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전자금융거래 기본약관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약관보기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63484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 </a:t>
            </a:r>
            <a:r>
              <a:rPr lang="ko-KR" altLang="en-US"/>
              <a:t>마이페이지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https://m.oliveyoung.co.kr/m/mypage/myPageMain.do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이미지가 전달하고자 하는 정보와 동등한 수준의 설명을 대체 텍스트로 제공해야 함</a:t>
            </a:r>
            <a:endParaRPr lang="en-US" altLang="ko-KR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746698"/>
            <a:ext cx="4104304" cy="1235430"/>
            <a:chOff x="631825" y="4319397"/>
            <a:chExt cx="4104304" cy="12354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02422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class="banner-health"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common.reqAmplitude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배너클릭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{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entry_source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click_source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헬스플러스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'});"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="/m/mtn/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health?menu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home&amp;amp;t_page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amp;t_click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중간띠배너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amp;t_banner_name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헬스전환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헬스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%2B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연동 마이페이지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띠배너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헬스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+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이달의 최대혜택 도착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!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E600DEE-D6B5-32FE-67AE-CB486314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766" y="2546207"/>
            <a:ext cx="188874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4ACC90-79C0-1BB9-D0A5-285D1DBAFC03}"/>
              </a:ext>
            </a:extLst>
          </p:cNvPr>
          <p:cNvSpPr/>
          <p:nvPr/>
        </p:nvSpPr>
        <p:spPr>
          <a:xfrm>
            <a:off x="6194316" y="4841871"/>
            <a:ext cx="1901194" cy="48645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216869"/>
            <a:ext cx="4104304" cy="1235430"/>
            <a:chOff x="633404" y="2845589"/>
            <a:chExt cx="4104304" cy="12354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102422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class="banner-health"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common.reqAmplitude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배너클릭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{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entry_source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click_source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헬스플러스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'});"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="/m/mtn/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health?menu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home&amp;amp;t_page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amp;t_click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중간띠배너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amp;t_banner_name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헬스전환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헬스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%2B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연동 마이페이지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띠배너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오픈 기념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웰컴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혜택 받기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6195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 </a:t>
            </a:r>
            <a:r>
              <a:rPr lang="ko-KR" altLang="en-US"/>
              <a:t>마이페이지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https://m.oliveyoung.co.kr/m/mypage/myPageMain.do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선형화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9368"/>
          </a:xfrm>
        </p:spPr>
        <p:txBody>
          <a:bodyPr/>
          <a:lstStyle/>
          <a:p>
            <a:r>
              <a:rPr lang="ko-KR" altLang="en-US"/>
              <a:t>콘텐츠가 표현된 순서가 의미를 이해하는 데 중요함에도 불구하고 논리적인 순서로 제공되지 않음</a:t>
            </a:r>
            <a:endParaRPr lang="en-US" altLang="ko-KR"/>
          </a:p>
          <a:p>
            <a:r>
              <a:rPr lang="ko-KR" altLang="en-US"/>
              <a:t>마크업 순서를 목록의 헤딩</a:t>
            </a:r>
            <a:r>
              <a:rPr lang="en-US" altLang="ko-KR"/>
              <a:t>,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배송 단계</a:t>
            </a:r>
            <a:r>
              <a:rPr lang="en-US" altLang="ko-KR"/>
              <a:t>, </a:t>
            </a:r>
            <a:r>
              <a:rPr lang="ko-KR" altLang="en-US" err="1"/>
              <a:t>더보기</a:t>
            </a:r>
            <a:r>
              <a:rPr lang="ko-KR" altLang="en-US"/>
              <a:t> 링크 순으로 변경하여 키보드</a:t>
            </a:r>
            <a:r>
              <a:rPr lang="en-US" altLang="ko-KR"/>
              <a:t>, </a:t>
            </a:r>
            <a:r>
              <a:rPr lang="ko-KR" altLang="en-US"/>
              <a:t>스크린 리더 사용자가 적절한 순서로 콘텐츠에 접근할 수 있도록 해야 함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600DEE-D6B5-32FE-67AE-CB486314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766" y="2546207"/>
            <a:ext cx="188874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FB2FBF-3CE2-C298-D524-2C543082548A}"/>
              </a:ext>
            </a:extLst>
          </p:cNvPr>
          <p:cNvSpPr/>
          <p:nvPr/>
        </p:nvSpPr>
        <p:spPr>
          <a:xfrm>
            <a:off x="6203740" y="4164577"/>
            <a:ext cx="1429805" cy="17882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29E7D3-A01D-81E7-67A6-88D9EA2CBB33}"/>
              </a:ext>
            </a:extLst>
          </p:cNvPr>
          <p:cNvSpPr/>
          <p:nvPr/>
        </p:nvSpPr>
        <p:spPr>
          <a:xfrm>
            <a:off x="7632141" y="4164577"/>
            <a:ext cx="466395" cy="17882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C3C6D9-5574-09B6-A9B3-FC902C292336}"/>
              </a:ext>
            </a:extLst>
          </p:cNvPr>
          <p:cNvSpPr/>
          <p:nvPr/>
        </p:nvSpPr>
        <p:spPr>
          <a:xfrm>
            <a:off x="6206766" y="4345292"/>
            <a:ext cx="1888744" cy="36640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592C374-CBE8-9ECE-293A-5BC2543A219A}"/>
              </a:ext>
            </a:extLst>
          </p:cNvPr>
          <p:cNvSpPr>
            <a:spLocks noChangeAspect="1"/>
          </p:cNvSpPr>
          <p:nvPr/>
        </p:nvSpPr>
        <p:spPr>
          <a:xfrm>
            <a:off x="6092855" y="4038269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A758D82-8514-560D-3A1E-2E1334B508B6}"/>
              </a:ext>
            </a:extLst>
          </p:cNvPr>
          <p:cNvSpPr>
            <a:spLocks noChangeAspect="1"/>
          </p:cNvSpPr>
          <p:nvPr/>
        </p:nvSpPr>
        <p:spPr>
          <a:xfrm>
            <a:off x="6062414" y="4420635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F53D83B-AAF6-5A3C-A285-0C61F286455D}"/>
              </a:ext>
            </a:extLst>
          </p:cNvPr>
          <p:cNvSpPr>
            <a:spLocks noChangeAspect="1"/>
          </p:cNvSpPr>
          <p:nvPr/>
        </p:nvSpPr>
        <p:spPr>
          <a:xfrm>
            <a:off x="7990676" y="4038269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</p:spTree>
    <p:extLst>
      <p:ext uri="{BB962C8B-B14F-4D97-AF65-F5344CB8AC3E}">
        <p14:creationId xmlns:p14="http://schemas.microsoft.com/office/powerpoint/2010/main" val="7675761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 </a:t>
            </a:r>
            <a:r>
              <a:rPr lang="ko-KR" altLang="en-US"/>
              <a:t>마이페이지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https://m.oliveyoung.co.kr/m/mypage/myPageMain.do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9368"/>
          </a:xfrm>
        </p:spPr>
        <p:txBody>
          <a:bodyPr/>
          <a:lstStyle/>
          <a:p>
            <a:r>
              <a:rPr lang="ko-KR" altLang="en-US"/>
              <a:t>컨트롤 요소의 이름에 부적절한 스타일을 적용하여 </a:t>
            </a:r>
            <a:r>
              <a:rPr lang="en-US" altLang="ko-KR"/>
              <a:t>iOS </a:t>
            </a:r>
            <a:r>
              <a:rPr lang="en-US" altLang="ko-KR" err="1"/>
              <a:t>VoiceOver</a:t>
            </a:r>
            <a:r>
              <a:rPr lang="en-US" altLang="ko-KR"/>
              <a:t> </a:t>
            </a:r>
            <a:r>
              <a:rPr lang="ko-KR" altLang="en-US"/>
              <a:t>스크린 리더에서 요소를 조작 및 인지할 수 없음</a:t>
            </a:r>
            <a:endParaRPr lang="en-US" altLang="ko-KR"/>
          </a:p>
          <a:p>
            <a:r>
              <a:rPr lang="en-US" altLang="ko-KR"/>
              <a:t>font-size:0, opacity:0 </a:t>
            </a:r>
            <a:r>
              <a:rPr lang="ko-KR" altLang="en-US"/>
              <a:t>중 하나 이상이 적용된 경우 스크린 리더는 의미나 기능이 없는 요소로 판단하고 무시하게 되므로 부적절한 스타일을 제거한 후 개선 방안을 참조하여 요소를 시각적으로 숨겨야 함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600DEE-D6B5-32FE-67AE-CB486314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766" y="2546207"/>
            <a:ext cx="188874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4ACC90-79C0-1BB9-D0A5-285D1DBAFC03}"/>
              </a:ext>
            </a:extLst>
          </p:cNvPr>
          <p:cNvSpPr/>
          <p:nvPr/>
        </p:nvSpPr>
        <p:spPr>
          <a:xfrm>
            <a:off x="6194316" y="4841871"/>
            <a:ext cx="1901194" cy="48645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502399"/>
            <a:ext cx="4104304" cy="2453200"/>
            <a:chOff x="633404" y="2845589"/>
            <a:chExt cx="4104304" cy="24532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224199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mypage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-renew-wrapper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section.menu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-area .banner-area .banner-health {	 position: absolute;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top: 0;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left: 0;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right: 0;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bottom: 0;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width: 100%;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height: 100%;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display: block;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background: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url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(../image/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mypage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/2013/bg_banner_health2.jpg) 0 0/100% 100% no-repeat;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font-size: 0;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 line-height: 0;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text-indent: -9999px;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158497-491E-B88F-6083-1ED2C4FE6555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58664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 </a:t>
            </a:r>
            <a:r>
              <a:rPr lang="ko-KR" altLang="en-US"/>
              <a:t>마이페이지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https://m.oliveyoung.co.kr/m/mypage/myPageMain.do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스크린 리더가 </a:t>
            </a:r>
            <a:r>
              <a:rPr lang="en-US" altLang="ko-KR"/>
              <a:t>&lt;a&gt;</a:t>
            </a:r>
            <a:r>
              <a:rPr lang="ko-KR" altLang="en-US"/>
              <a:t>가 링크임을 식별하고 접근할 수 있도록 </a:t>
            </a:r>
            <a:r>
              <a:rPr lang="en-US" altLang="ko-KR" err="1"/>
              <a:t>href</a:t>
            </a:r>
            <a:r>
              <a:rPr lang="en-US" altLang="ko-KR"/>
              <a:t> </a:t>
            </a:r>
            <a:r>
              <a:rPr lang="ko-KR" altLang="en-US"/>
              <a:t>속성과 속성값을 선언해야 함</a:t>
            </a:r>
          </a:p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746698"/>
            <a:ext cx="4104304" cy="1369826"/>
            <a:chOff x="631825" y="4319397"/>
            <a:chExt cx="4104304" cy="13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class="basket"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headerBasket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data-ref-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clickid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mypage_main_cart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헤더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장바구니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entrysource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class="icon"&gt;&amp;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nbsp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장바구니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cnt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style="display: block;"&gt;3&lt;/span&gt;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E600DEE-D6B5-32FE-67AE-CB486314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766" y="2546207"/>
            <a:ext cx="188874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4ACC90-79C0-1BB9-D0A5-285D1DBAFC03}"/>
              </a:ext>
            </a:extLst>
          </p:cNvPr>
          <p:cNvSpPr/>
          <p:nvPr/>
        </p:nvSpPr>
        <p:spPr>
          <a:xfrm>
            <a:off x="7841022" y="2539165"/>
            <a:ext cx="236200" cy="2362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216869"/>
            <a:ext cx="4104304" cy="1369826"/>
            <a:chOff x="633404" y="2845589"/>
            <a:chExt cx="4104304" cy="13698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class="basket"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headerBasket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data-ref-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clickid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mypage_main_cart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헤더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장바구니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entrysource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class="icon"&gt;&amp;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nbsp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장바구니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cnt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style="display: block;"&gt;3&lt;/span&gt;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F59029-8D0B-2F39-F6D7-43A1AE22B9FA}"/>
              </a:ext>
            </a:extLst>
          </p:cNvPr>
          <p:cNvSpPr/>
          <p:nvPr/>
        </p:nvSpPr>
        <p:spPr>
          <a:xfrm>
            <a:off x="7655471" y="3230692"/>
            <a:ext cx="285802" cy="45433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812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C97A1D7-5DE3-7806-D95B-8CFE8017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007" y="2487168"/>
            <a:ext cx="1871503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 </a:t>
            </a:r>
            <a:r>
              <a:rPr lang="ko-KR" altLang="en-US"/>
              <a:t>마이페이지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https://m.oliveyoung.co.kr/m/mypage/myPageMain.do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9368"/>
          </a:xfrm>
        </p:spPr>
        <p:txBody>
          <a:bodyPr/>
          <a:lstStyle/>
          <a:p>
            <a:r>
              <a:rPr lang="ko-KR" altLang="en-US"/>
              <a:t>시각적으로 확인되지 않는 요소로 스크린 리더 초점이 이동하고 있음</a:t>
            </a:r>
            <a:endParaRPr lang="en-US" altLang="ko-KR"/>
          </a:p>
          <a:p>
            <a:r>
              <a:rPr lang="ko-KR" altLang="en-US"/>
              <a:t>기획 의도를 확인하여 사용하지 않는 요소인 경우 마크업을 삭제하거나 </a:t>
            </a:r>
            <a:r>
              <a:rPr lang="en-US" altLang="ko-KR" err="1"/>
              <a:t>display:none</a:t>
            </a:r>
            <a:r>
              <a:rPr lang="ko-KR" altLang="en-US"/>
              <a:t>을 적용해야 하며</a:t>
            </a:r>
            <a:r>
              <a:rPr lang="en-US" altLang="ko-KR"/>
              <a:t>, </a:t>
            </a:r>
            <a:r>
              <a:rPr lang="ko-KR" altLang="en-US"/>
              <a:t>사용되는 요소인 경우 시각적으로 표시되기 전까지 </a:t>
            </a:r>
            <a:r>
              <a:rPr lang="en-US" altLang="ko-KR" err="1"/>
              <a:t>display:none</a:t>
            </a:r>
            <a:r>
              <a:rPr lang="en-US" altLang="ko-KR"/>
              <a:t>, </a:t>
            </a:r>
            <a:r>
              <a:rPr lang="en-US" altLang="ko-KR" err="1"/>
              <a:t>visibility:hidden</a:t>
            </a:r>
            <a:r>
              <a:rPr lang="en-US" altLang="ko-KR"/>
              <a:t>, aria-hidden="true" </a:t>
            </a:r>
            <a:r>
              <a:rPr lang="ko-KR" altLang="en-US"/>
              <a:t>같은 속성을 적용하여 스크린 리더</a:t>
            </a:r>
            <a:r>
              <a:rPr lang="en-US" altLang="ko-KR"/>
              <a:t>/</a:t>
            </a:r>
            <a:r>
              <a:rPr lang="ko-KR" altLang="en-US"/>
              <a:t>키보드 초점이 접근하지 않도록 해야 함</a:t>
            </a:r>
            <a:endParaRPr lang="en-US" altLang="ko-KR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4ACC90-79C0-1BB9-D0A5-285D1DBAFC03}"/>
              </a:ext>
            </a:extLst>
          </p:cNvPr>
          <p:cNvSpPr/>
          <p:nvPr/>
        </p:nvSpPr>
        <p:spPr>
          <a:xfrm>
            <a:off x="6212604" y="3646193"/>
            <a:ext cx="1901194" cy="6423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502399"/>
            <a:ext cx="4104304" cy="557296"/>
            <a:chOff x="633404" y="2845589"/>
            <a:chExt cx="4104304" cy="5572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overlayPopWrap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barcodePopWrap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"&gt;...&lt;/div&gt;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6990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21. </a:t>
            </a:r>
            <a:r>
              <a:rPr lang="ko-KR" altLang="en-US"/>
              <a:t>마이페이지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https://m.oliveyoung.co.kr/m/mypage/myPageMain.do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컨트롤</a:t>
            </a:r>
            <a:r>
              <a:rPr lang="en-US" altLang="ko-KR"/>
              <a:t> </a:t>
            </a:r>
            <a:r>
              <a:rPr lang="ko-KR" altLang="en-US"/>
              <a:t>요소에 텍스트 레이블 또는 접근 가능한 이름을 제공하여 보조 기술 사용자도 동등한 정보를 전달받을 수 있도록 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746698"/>
            <a:ext cx="4104304" cy="1234405"/>
            <a:chOff x="631825" y="4319397"/>
            <a:chExt cx="4104304" cy="12344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btnSetting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sHeaderSettingBtn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onSettingClick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style="width: 40px; height: 40px;"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설정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 0 22 22" fill="none"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="http://www.w3.org/2000/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"&gt;...&lt;/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E600DEE-D6B5-32FE-67AE-CB486314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766" y="2546207"/>
            <a:ext cx="188874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4ACC90-79C0-1BB9-D0A5-285D1DBAFC03}"/>
              </a:ext>
            </a:extLst>
          </p:cNvPr>
          <p:cNvSpPr/>
          <p:nvPr/>
        </p:nvSpPr>
        <p:spPr>
          <a:xfrm>
            <a:off x="7633736" y="2539165"/>
            <a:ext cx="236200" cy="2362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216869"/>
            <a:ext cx="4104304" cy="1098983"/>
            <a:chOff x="633404" y="2845589"/>
            <a:chExt cx="4104304" cy="10989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btnSetting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sHeaderSettingBtn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onSettingClick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style="width: 40px; height: 40px;"&gt;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 0 22 22" fill="none"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="http://www.w3.org/2000/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"&gt;...&lt;/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5833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22. </a:t>
            </a:r>
            <a:r>
              <a:rPr lang="ko-KR" altLang="en-US"/>
              <a:t>마이페이지 </a:t>
            </a:r>
            <a:r>
              <a:rPr lang="en-US" altLang="ko-KR"/>
              <a:t>-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배송조회 </a:t>
            </a:r>
            <a:r>
              <a:rPr lang="en-US" altLang="ko-KR"/>
              <a:t>- </a:t>
            </a:r>
            <a:r>
              <a:rPr lang="ko-KR" altLang="en-US" err="1"/>
              <a:t>더보기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https://m.oliveyoung.co.kr/m/mypage/getOrderList.do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선형화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콘텐츠가 표현된 순서가 의미를 이해하는 데 중요함에도 불구하고 논리적인 순서로 제공되지 않음</a:t>
            </a:r>
            <a:endParaRPr lang="en-US" altLang="ko-KR"/>
          </a:p>
          <a:p>
            <a:r>
              <a:rPr lang="ko-KR" altLang="en-US"/>
              <a:t>마크업 순서를 목록의 헤딩</a:t>
            </a:r>
            <a:r>
              <a:rPr lang="en-US" altLang="ko-KR"/>
              <a:t>, </a:t>
            </a:r>
            <a:r>
              <a:rPr lang="ko-KR" altLang="en-US"/>
              <a:t>목록</a:t>
            </a:r>
            <a:r>
              <a:rPr lang="en-US" altLang="ko-KR"/>
              <a:t>, </a:t>
            </a:r>
            <a:r>
              <a:rPr lang="ko-KR" altLang="en-US"/>
              <a:t>상세보기 링크 순으로 변경하여 키보드</a:t>
            </a:r>
            <a:r>
              <a:rPr lang="en-US" altLang="ko-KR"/>
              <a:t>, </a:t>
            </a:r>
            <a:r>
              <a:rPr lang="ko-KR" altLang="en-US"/>
              <a:t>스크린 리더 사용자가 적절한 순서로 콘텐츠에 접근할 수 있도록 해야 함</a:t>
            </a:r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FFFE8F-EB29-2533-D516-38C9FD49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21" y="2546207"/>
            <a:ext cx="1853630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0EBA59-16AB-B0BE-B9A6-53063A79D673}"/>
              </a:ext>
            </a:extLst>
          </p:cNvPr>
          <p:cNvSpPr/>
          <p:nvPr/>
        </p:nvSpPr>
        <p:spPr>
          <a:xfrm>
            <a:off x="6291395" y="3033713"/>
            <a:ext cx="1429805" cy="19260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6532A7-22E0-DD74-9A2D-5AA9AF159186}"/>
              </a:ext>
            </a:extLst>
          </p:cNvPr>
          <p:cNvSpPr/>
          <p:nvPr/>
        </p:nvSpPr>
        <p:spPr>
          <a:xfrm>
            <a:off x="7719797" y="3033713"/>
            <a:ext cx="426474" cy="19260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A73B1C-2A48-0B70-1736-EE635A9C84B7}"/>
              </a:ext>
            </a:extLst>
          </p:cNvPr>
          <p:cNvSpPr/>
          <p:nvPr/>
        </p:nvSpPr>
        <p:spPr>
          <a:xfrm>
            <a:off x="6294741" y="3228206"/>
            <a:ext cx="1851529" cy="26072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DCA8A7A-818E-5109-9A02-87FA8991631B}"/>
              </a:ext>
            </a:extLst>
          </p:cNvPr>
          <p:cNvSpPr>
            <a:spLocks noChangeAspect="1"/>
          </p:cNvSpPr>
          <p:nvPr/>
        </p:nvSpPr>
        <p:spPr>
          <a:xfrm>
            <a:off x="6162460" y="2936423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C10505-D6D9-C50D-2E59-6ADCC411F16F}"/>
              </a:ext>
            </a:extLst>
          </p:cNvPr>
          <p:cNvSpPr>
            <a:spLocks noChangeAspect="1"/>
          </p:cNvSpPr>
          <p:nvPr/>
        </p:nvSpPr>
        <p:spPr>
          <a:xfrm>
            <a:off x="6148422" y="4382207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9C749A-D475-98CC-CFC4-1985D5DBDB0D}"/>
              </a:ext>
            </a:extLst>
          </p:cNvPr>
          <p:cNvSpPr>
            <a:spLocks noChangeAspect="1"/>
          </p:cNvSpPr>
          <p:nvPr/>
        </p:nvSpPr>
        <p:spPr>
          <a:xfrm>
            <a:off x="8078331" y="2921183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</p:spTree>
    <p:extLst>
      <p:ext uri="{BB962C8B-B14F-4D97-AF65-F5344CB8AC3E}">
        <p14:creationId xmlns:p14="http://schemas.microsoft.com/office/powerpoint/2010/main" val="249086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61E3D9BF-F2C4-F4F8-2C5D-26CF7614A5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F1B25AC-18E4-6C8A-86CF-77891BFDC1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135AAC3-B489-60AD-89C5-B13851751B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B24FB30-3FAA-B503-CD17-2EF77DE7F7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7BDFB8A-F6B3-D0D4-ABCA-DBC55B1B8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4"/>
            <a:ext cx="4105275" cy="2136621"/>
          </a:xfrm>
        </p:spPr>
        <p:txBody>
          <a:bodyPr/>
          <a:lstStyle/>
          <a:p>
            <a:r>
              <a:rPr lang="ko-KR" altLang="en-US"/>
              <a:t>스크린 리더에서 해당 요소를 인지할 수 없고 조작할 수 없으므로 확인 후 수정해야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9. </a:t>
            </a:r>
            <a:r>
              <a:rPr lang="ko-KR" altLang="en-US" err="1"/>
              <a:t>오특</a:t>
            </a:r>
            <a:br>
              <a:rPr lang="en-US" altLang="ko-KR"/>
            </a:br>
            <a:r>
              <a:rPr lang="en-US" altLang="ko-KR"/>
              <a:t>10. </a:t>
            </a:r>
            <a:r>
              <a:rPr lang="ko-KR" altLang="en-US"/>
              <a:t>랭킹</a:t>
            </a:r>
            <a:br>
              <a:rPr lang="en-US" altLang="ko-KR"/>
            </a:br>
            <a:r>
              <a:rPr lang="en-US" altLang="ko-KR"/>
              <a:t>11. </a:t>
            </a:r>
            <a:r>
              <a:rPr lang="ko-KR" altLang="en-US" err="1"/>
              <a:t>럭스</a:t>
            </a:r>
            <a:r>
              <a:rPr lang="ko-KR" altLang="en-US"/>
              <a:t> </a:t>
            </a:r>
            <a:r>
              <a:rPr lang="ko-KR" altLang="en-US" err="1"/>
              <a:t>에디트</a:t>
            </a:r>
            <a:br>
              <a:rPr lang="en-US" altLang="ko-KR"/>
            </a:br>
            <a:r>
              <a:rPr lang="en-US" altLang="ko-KR"/>
              <a:t>16. </a:t>
            </a:r>
            <a:r>
              <a:rPr lang="ko-KR" altLang="en-US"/>
              <a:t>기획전 </a:t>
            </a:r>
            <a:r>
              <a:rPr lang="en-US" altLang="ko-KR"/>
              <a:t>- </a:t>
            </a:r>
            <a:r>
              <a:rPr lang="ko-KR" altLang="en-US"/>
              <a:t>전체</a:t>
            </a:r>
            <a:br>
              <a:rPr lang="en-US" altLang="ko-KR"/>
            </a:br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  <a:br>
              <a:rPr lang="en-US" altLang="ko-KR"/>
            </a:br>
            <a:r>
              <a:rPr lang="en-US" altLang="ko-KR"/>
              <a:t>30. </a:t>
            </a:r>
            <a:r>
              <a:rPr lang="ko-KR" altLang="en-US"/>
              <a:t>헬스</a:t>
            </a:r>
            <a:r>
              <a:rPr lang="en-US" altLang="ko-KR"/>
              <a:t>+ </a:t>
            </a:r>
            <a:r>
              <a:rPr lang="ko-KR" altLang="en-US"/>
              <a:t>세일</a:t>
            </a:r>
            <a:endParaRPr lang="en-US" altLang="ko-KR"/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012FF14-94FF-1AA0-6EBC-A16555279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5"/>
          <a:stretch/>
        </p:blipFill>
        <p:spPr>
          <a:xfrm>
            <a:off x="6440731" y="2529625"/>
            <a:ext cx="1561613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01BA65-2495-0CE2-CFEA-703B0BD35882}"/>
              </a:ext>
            </a:extLst>
          </p:cNvPr>
          <p:cNvSpPr/>
          <p:nvPr/>
        </p:nvSpPr>
        <p:spPr>
          <a:xfrm>
            <a:off x="6440731" y="3285000"/>
            <a:ext cx="1561613" cy="213849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0D26858-350E-9605-FEB6-CB0FA5700D86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FAABAD-D767-59B8-7D5B-3AD85C05A2D6}"/>
              </a:ext>
            </a:extLst>
          </p:cNvPr>
          <p:cNvGrpSpPr/>
          <p:nvPr/>
        </p:nvGrpSpPr>
        <p:grpSpPr>
          <a:xfrm>
            <a:off x="631825" y="4235512"/>
            <a:ext cx="4104304" cy="1776091"/>
            <a:chOff x="631825" y="4319397"/>
            <a:chExt cx="4104304" cy="17760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4B6519-0796-7C16-1088-335F6415CF91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C6A6AA-76A1-5FA5-61B4-E2E49AF3FEFA}"/>
                </a:ext>
              </a:extLst>
            </p:cNvPr>
            <p:cNvSpPr/>
            <p:nvPr/>
          </p:nvSpPr>
          <p:spPr>
            <a:xfrm>
              <a:off x="631825" y="4530600"/>
              <a:ext cx="4104000" cy="156488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="#"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class="ProductItem_thumb__WuF2H"&gt;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alt="[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슈브데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선착순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5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종 증정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]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설화수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퍼펙팅쿠션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에어리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본품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15g+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리필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15g)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 썸네일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3823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23. </a:t>
            </a:r>
            <a:r>
              <a:rPr lang="ko-KR" altLang="en-US"/>
              <a:t>마이페이지 </a:t>
            </a:r>
            <a:r>
              <a:rPr lang="en-US" altLang="ko-KR"/>
              <a:t>- </a:t>
            </a:r>
            <a:r>
              <a:rPr lang="ko-KR" altLang="en-US"/>
              <a:t>배송지</a:t>
            </a:r>
            <a:r>
              <a:rPr lang="en-US" altLang="ko-KR"/>
              <a:t>/</a:t>
            </a:r>
            <a:r>
              <a:rPr lang="ko-KR" altLang="en-US"/>
              <a:t>환불계좌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https://m.oliveyoung.co.kr/m/mypage/getDeliveryInfo.do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정보는 요소의 부모가 아닌 컨트롤 자체에 제공되어야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2957446"/>
            <a:ext cx="4104304" cy="1098983"/>
            <a:chOff x="633404" y="2845589"/>
            <a:chExt cx="4104304" cy="10989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class="on"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role="tab"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 data-focus="on"&gt;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배송지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487275"/>
            <a:ext cx="4104304" cy="1234405"/>
            <a:chOff x="631825" y="4319397"/>
            <a:chExt cx="4104304" cy="12344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class="on"&gt;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role="tab"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 data-focus="on"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배송지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299132A-AB49-4FA9-4860-20A92B2A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43" y="2546207"/>
            <a:ext cx="185860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71CB75-34E1-A3B8-17B4-7C47B1733DA5}"/>
              </a:ext>
            </a:extLst>
          </p:cNvPr>
          <p:cNvSpPr/>
          <p:nvPr/>
        </p:nvSpPr>
        <p:spPr>
          <a:xfrm flipH="1" flipV="1">
            <a:off x="6210772" y="2805108"/>
            <a:ext cx="1869476" cy="23113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25195F7-E836-2487-7BE5-4C4349B6F51D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03788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23. </a:t>
            </a:r>
            <a:r>
              <a:rPr lang="ko-KR" altLang="en-US"/>
              <a:t>마이페이지 </a:t>
            </a:r>
            <a:r>
              <a:rPr lang="en-US" altLang="ko-KR"/>
              <a:t>- </a:t>
            </a:r>
            <a:r>
              <a:rPr lang="ko-KR" altLang="en-US"/>
              <a:t>배송지</a:t>
            </a:r>
            <a:r>
              <a:rPr lang="en-US" altLang="ko-KR"/>
              <a:t>/</a:t>
            </a:r>
            <a:r>
              <a:rPr lang="ko-KR" altLang="en-US"/>
              <a:t>환불계좌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https://m.oliveyoung.co.kr/m/mypage/getDeliveryInfo.do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한 페이지에 같은 이름을 가진 버튼이 여러 개 있어 스크린 리더 사용자가 목적지를 혼동할 수 있으므로 각각의 버튼에 정확한 이름을 제공하여 개선해야 함</a:t>
            </a:r>
            <a:endParaRPr lang="en-US" altLang="ko-KR"/>
          </a:p>
          <a:p>
            <a:r>
              <a:rPr lang="ko-KR" altLang="en-US"/>
              <a:t>주소 별명 또는 주소 자체를 </a:t>
            </a:r>
            <a:r>
              <a:rPr lang="en-US" altLang="ko-KR"/>
              <a:t>title </a:t>
            </a:r>
            <a:r>
              <a:rPr lang="ko-KR" altLang="en-US"/>
              <a:t>속성에 부가 설명으로 제공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634089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mmypage.deliveryList.goDeliveryRegistForm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(this);"&gt;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수정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163918"/>
            <a:ext cx="4104304" cy="828140"/>
            <a:chOff x="631825" y="4319397"/>
            <a:chExt cx="4104304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mmypage.deliveryList.goDeliveryRegistForm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(this);" </a:t>
              </a:r>
              <a:r>
                <a:rPr lang="pt-BR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주소 별명</a:t>
              </a:r>
              <a:r>
                <a:rPr lang="pt-BR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수정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299132A-AB49-4FA9-4860-20A92B2A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43" y="2546207"/>
            <a:ext cx="185860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71CB75-34E1-A3B8-17B4-7C47B1733DA5}"/>
              </a:ext>
            </a:extLst>
          </p:cNvPr>
          <p:cNvSpPr/>
          <p:nvPr/>
        </p:nvSpPr>
        <p:spPr>
          <a:xfrm flipH="1" flipV="1">
            <a:off x="7659952" y="3306059"/>
            <a:ext cx="322433" cy="19101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BE90AA-3EB2-93AD-5C28-721378D1CD80}"/>
              </a:ext>
            </a:extLst>
          </p:cNvPr>
          <p:cNvSpPr/>
          <p:nvPr/>
        </p:nvSpPr>
        <p:spPr>
          <a:xfrm flipH="1" flipV="1">
            <a:off x="7478035" y="4752606"/>
            <a:ext cx="543444" cy="34936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9088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24. </a:t>
            </a:r>
            <a:r>
              <a:rPr lang="ko-KR" altLang="en-US"/>
              <a:t>마이페이지 </a:t>
            </a:r>
            <a:r>
              <a:rPr lang="en-US" altLang="ko-KR"/>
              <a:t>- </a:t>
            </a:r>
            <a:r>
              <a:rPr lang="ko-KR" altLang="en-US"/>
              <a:t>리뷰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https://m.oliveyoung.co.kr/m/mypage/getGdasList.do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스크린 리더가 </a:t>
            </a:r>
            <a:r>
              <a:rPr lang="en-US" altLang="ko-KR"/>
              <a:t>&lt;a&gt;</a:t>
            </a:r>
            <a:r>
              <a:rPr lang="ko-KR" altLang="en-US"/>
              <a:t>가 링크임을 식별하고 접근할 수 있도록 </a:t>
            </a:r>
            <a:r>
              <a:rPr lang="en-US" altLang="ko-KR" err="1"/>
              <a:t>href</a:t>
            </a:r>
            <a:r>
              <a:rPr lang="en-US" altLang="ko-KR"/>
              <a:t> </a:t>
            </a:r>
            <a:r>
              <a:rPr lang="ko-KR" altLang="en-US"/>
              <a:t>속성과 속성값을 선언해야 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3182670"/>
            <a:ext cx="4104304" cy="2317778"/>
            <a:chOff x="631825" y="4319397"/>
            <a:chExt cx="4104304" cy="23177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210657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class="thumb"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handleAmplitudeMyPageGoodsDetail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('A000000167296', '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딜라이트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프로젝트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프로틴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브라우니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카스테라칩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');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mmypage.gdasList.moveGoodsDetailReview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('A000000167296','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리뷰상품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{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t_page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t_click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리뷰작성탭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일반리뷰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상품상세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'});"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리뷰상품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상품클릭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오프라인 리뷰 매장전용 이미지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맵핑 안될 때 매장 이미지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+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매장전용 타이틀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="https://image.oliveyoung.co.kr/uploads/images/goods/10/0000/0016/A00000016729606ko.jpg?l=ko" alt="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딜라이트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프로젝트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프로틴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브라우니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카스테라칩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class="pic-thumb"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onerror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common.errorImg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(this);"&gt;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78E3114-E2FD-36AD-9872-5420BD488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9" y="2564495"/>
            <a:ext cx="1848491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4C0F7-17B8-DDEE-3BB5-1D50549913FA}"/>
              </a:ext>
            </a:extLst>
          </p:cNvPr>
          <p:cNvSpPr/>
          <p:nvPr/>
        </p:nvSpPr>
        <p:spPr>
          <a:xfrm>
            <a:off x="6178317" y="3931937"/>
            <a:ext cx="478516" cy="47024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56915D-2ECC-D6E9-39AE-BE3CDF3107E3}"/>
              </a:ext>
            </a:extLst>
          </p:cNvPr>
          <p:cNvSpPr/>
          <p:nvPr/>
        </p:nvSpPr>
        <p:spPr>
          <a:xfrm>
            <a:off x="6178317" y="4916673"/>
            <a:ext cx="478516" cy="47024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4504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24. </a:t>
            </a:r>
            <a:r>
              <a:rPr lang="ko-KR" altLang="en-US"/>
              <a:t>마이페이지 </a:t>
            </a:r>
            <a:r>
              <a:rPr lang="en-US" altLang="ko-KR"/>
              <a:t>- </a:t>
            </a:r>
            <a:r>
              <a:rPr lang="ko-KR" altLang="en-US"/>
              <a:t>리뷰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https://m.oliveyoung.co.kr/m/mypage/getGdasList.do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접근할 수 있는 형태로 요소의 상태에 관한 부가 설명을 제공해야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8E3114-E2FD-36AD-9872-5420BD488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9" y="2564495"/>
            <a:ext cx="1848491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4C0F7-17B8-DDEE-3BB5-1D50549913FA}"/>
              </a:ext>
            </a:extLst>
          </p:cNvPr>
          <p:cNvSpPr/>
          <p:nvPr/>
        </p:nvSpPr>
        <p:spPr>
          <a:xfrm>
            <a:off x="6175314" y="3612829"/>
            <a:ext cx="1848491" cy="2919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06C147-6173-F429-757F-5406CF3FD9B2}"/>
              </a:ext>
            </a:extLst>
          </p:cNvPr>
          <p:cNvGrpSpPr/>
          <p:nvPr/>
        </p:nvGrpSpPr>
        <p:grpSpPr>
          <a:xfrm>
            <a:off x="643971" y="3429000"/>
            <a:ext cx="4104304" cy="1098983"/>
            <a:chOff x="633404" y="2845589"/>
            <a:chExt cx="4104304" cy="10989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0C0363-5DB3-6090-7B58-E7FE9B75F16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F6F34-6D85-BE3E-EB4B-C6CACA9E6F39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class="review-check-button on"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btnGeneralReview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리뷰유형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일반리뷰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일반리뷰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class="review-count"&gt;3&lt;/span&gt;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A13F19-4C51-20AF-0E1D-24D19963DBB9}"/>
              </a:ext>
            </a:extLst>
          </p:cNvPr>
          <p:cNvGrpSpPr/>
          <p:nvPr/>
        </p:nvGrpSpPr>
        <p:grpSpPr>
          <a:xfrm>
            <a:off x="631825" y="4958829"/>
            <a:ext cx="4104304" cy="1098983"/>
            <a:chOff x="631825" y="4319397"/>
            <a:chExt cx="4104304" cy="10989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BFC583-EDCE-1756-7F48-27948C64F48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DDFA8B-0DE5-2F20-802C-4559C1681F0D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class="review-check-button on"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btnGeneralReview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리뷰유형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일반리뷰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일반리뷰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class="review-count"&gt;3&lt;/span&gt;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580C5A-0234-06AA-11F2-BF8A1C8435C9}"/>
              </a:ext>
            </a:extLst>
          </p:cNvPr>
          <p:cNvSpPr/>
          <p:nvPr/>
        </p:nvSpPr>
        <p:spPr>
          <a:xfrm>
            <a:off x="6175314" y="2779055"/>
            <a:ext cx="1848491" cy="2919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2059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24. </a:t>
            </a:r>
            <a:r>
              <a:rPr lang="ko-KR" altLang="en-US"/>
              <a:t>마이페이지 </a:t>
            </a:r>
            <a:r>
              <a:rPr lang="en-US" altLang="ko-KR"/>
              <a:t>- </a:t>
            </a:r>
            <a:r>
              <a:rPr lang="ko-KR" altLang="en-US"/>
              <a:t>리뷰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https://m.oliveyoung.co.kr/m/mypage/getGdasList.do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컨트롤</a:t>
            </a:r>
            <a:r>
              <a:rPr lang="en-US" altLang="ko-KR"/>
              <a:t> </a:t>
            </a:r>
            <a:r>
              <a:rPr lang="ko-KR" altLang="en-US"/>
              <a:t>요소에 텍스트 레이블 또는 접근 가능한 이름을 제공하여 보조 기술 사용자도 동등한 정보를 전달받을 수 있도록 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8E3114-E2FD-36AD-9872-5420BD488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9" y="2564495"/>
            <a:ext cx="1848491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56915D-2ECC-D6E9-39AE-BE3CDF3107E3}"/>
              </a:ext>
            </a:extLst>
          </p:cNvPr>
          <p:cNvSpPr/>
          <p:nvPr/>
        </p:nvSpPr>
        <p:spPr>
          <a:xfrm>
            <a:off x="7831329" y="3472156"/>
            <a:ext cx="153258" cy="1502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06C147-6173-F429-757F-5406CF3FD9B2}"/>
              </a:ext>
            </a:extLst>
          </p:cNvPr>
          <p:cNvGrpSpPr/>
          <p:nvPr/>
        </p:nvGrpSpPr>
        <p:grpSpPr>
          <a:xfrm>
            <a:off x="643971" y="2973255"/>
            <a:ext cx="4104304" cy="1098983"/>
            <a:chOff x="633404" y="2845589"/>
            <a:chExt cx="4104304" cy="10989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0C0363-5DB3-6090-7B58-E7FE9B75F16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F6F34-6D85-BE3E-EB4B-C6CACA9E6F39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class="point-button"&gt;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포인트 안내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&lt;button type="button" class="button-point"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popupBottomType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('open')"&gt;&lt;/button&gt;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A13F19-4C51-20AF-0E1D-24D19963DBB9}"/>
              </a:ext>
            </a:extLst>
          </p:cNvPr>
          <p:cNvGrpSpPr/>
          <p:nvPr/>
        </p:nvGrpSpPr>
        <p:grpSpPr>
          <a:xfrm>
            <a:off x="631825" y="4503084"/>
            <a:ext cx="4104304" cy="1098983"/>
            <a:chOff x="631825" y="4319397"/>
            <a:chExt cx="4104304" cy="10989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BFC583-EDCE-1756-7F48-27948C64F48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DDFA8B-0DE5-2F20-802C-4559C1681F0D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class="point-button"&gt;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포인트 안내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&lt;button type="button" class="button-point"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popupBottomType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('open')"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포인트 안내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&gt;&lt;/button&gt;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2295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24. </a:t>
            </a:r>
            <a:r>
              <a:rPr lang="ko-KR" altLang="en-US"/>
              <a:t>마이페이지 </a:t>
            </a:r>
            <a:r>
              <a:rPr lang="en-US" altLang="ko-KR"/>
              <a:t>- </a:t>
            </a:r>
            <a:r>
              <a:rPr lang="ko-KR" altLang="en-US"/>
              <a:t>리뷰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https://m.oliveyoung.co.kr/m/mypage/getGdasList.do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5330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/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22. </a:t>
            </a:r>
            <a:r>
              <a:rPr lang="ko-KR" altLang="en-US"/>
              <a:t>마이페이지 </a:t>
            </a:r>
            <a:r>
              <a:rPr lang="en-US" altLang="ko-KR"/>
              <a:t>- </a:t>
            </a:r>
            <a:r>
              <a:rPr lang="ko-KR" altLang="en-US"/>
              <a:t>주문</a:t>
            </a:r>
            <a:r>
              <a:rPr lang="en-US" altLang="ko-KR"/>
              <a:t>/</a:t>
            </a:r>
            <a:r>
              <a:rPr lang="ko-KR" altLang="en-US"/>
              <a:t>배송조회 </a:t>
            </a:r>
            <a:r>
              <a:rPr lang="en-US" altLang="ko-KR"/>
              <a:t>- </a:t>
            </a:r>
            <a:r>
              <a:rPr lang="ko-KR" altLang="en-US" err="1"/>
              <a:t>더보기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8E3114-E2FD-36AD-9872-5420BD488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49" y="2564495"/>
            <a:ext cx="1848491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84C0F7-17B8-DDEE-3BB5-1D50549913FA}"/>
              </a:ext>
            </a:extLst>
          </p:cNvPr>
          <p:cNvSpPr/>
          <p:nvPr/>
        </p:nvSpPr>
        <p:spPr>
          <a:xfrm>
            <a:off x="6175314" y="4480343"/>
            <a:ext cx="1848491" cy="2919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580C5A-0234-06AA-11F2-BF8A1C8435C9}"/>
              </a:ext>
            </a:extLst>
          </p:cNvPr>
          <p:cNvSpPr/>
          <p:nvPr/>
        </p:nvSpPr>
        <p:spPr>
          <a:xfrm>
            <a:off x="6175314" y="5458871"/>
            <a:ext cx="1848491" cy="2919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06C147-6173-F429-757F-5406CF3FD9B2}"/>
              </a:ext>
            </a:extLst>
          </p:cNvPr>
          <p:cNvGrpSpPr/>
          <p:nvPr/>
        </p:nvGrpSpPr>
        <p:grpSpPr>
          <a:xfrm>
            <a:off x="643971" y="3699486"/>
            <a:ext cx="4104304" cy="2454226"/>
            <a:chOff x="633404" y="2845589"/>
            <a:chExt cx="4104304" cy="24542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0C0363-5DB3-6090-7B58-E7FE9B75F16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AF6F34-6D85-BE3E-EB4B-C6CACA9E6F39}"/>
                </a:ext>
              </a:extLst>
            </p:cNvPr>
            <p:cNvSpPr/>
            <p:nvPr/>
          </p:nvSpPr>
          <p:spPr>
            <a:xfrm>
              <a:off x="633404" y="3056792"/>
              <a:ext cx="4104000" cy="22430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class="btnMintH28"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gdas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-seq=""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ord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-no="12024050913130300100100313" data-goods-no="A000000167296"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gdas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-cd="00"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gdas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sct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-cd="60"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pur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mbr-yn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="Y" data-item-no="001" data-item-nm="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프로틴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브라우니칩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lgc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-goods-no="8804294025440"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ord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-goods-seq=""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ord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-con-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yn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thnl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-path-nm="10/0000/0016/A00000016729606ko.jpg?l=ko"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oper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-dt="20240509" data-origin-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bizpl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-cd="D270" data-receipt-no="00313" data-pos-no="1001" data-str-no="DD30"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brnd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-nm="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딜라이트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프로젝트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prgs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-stat-cd="20" data-used1mm-gdas-yn="N"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handleReviewPageReviewWriteClick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mmypage.gdasList.appraisalRegist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(this, {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t_page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t_click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마이페이지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리뷰작성탭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일반리뷰작성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goodsNo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'A000000167296',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goodsname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 '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딜라이트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프로젝트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프로틴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브라우니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카스테라칩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'});"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작성버튼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 작성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딜라이트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프로젝트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프로틴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브라우니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카스테라칩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프로틴브라우니칩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 작성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424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25. </a:t>
            </a:r>
            <a:r>
              <a:rPr lang="ko-KR" altLang="en-US"/>
              <a:t>고객센터 </a:t>
            </a:r>
            <a:r>
              <a:rPr lang="en-US" altLang="ko-KR"/>
              <a:t>- FAQ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선형화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50664"/>
          </a:xfrm>
        </p:spPr>
        <p:txBody>
          <a:bodyPr/>
          <a:lstStyle/>
          <a:p>
            <a:r>
              <a:rPr lang="ko-KR" altLang="en-US"/>
              <a:t>콘텐츠가 표현된 순서가 의미를 이해하는 데 중요함에도 불구하고 논리적인 순서로 제공되지 않음</a:t>
            </a:r>
            <a:endParaRPr lang="en-US" altLang="ko-KR"/>
          </a:p>
          <a:p>
            <a:r>
              <a:rPr lang="ko-KR" altLang="en-US"/>
              <a:t>마크업 순서를 목록의 헤딩</a:t>
            </a:r>
            <a:r>
              <a:rPr lang="en-US" altLang="ko-KR"/>
              <a:t>, </a:t>
            </a:r>
            <a:r>
              <a:rPr lang="ko-KR" altLang="en-US" err="1"/>
              <a:t>검색창</a:t>
            </a:r>
            <a:r>
              <a:rPr lang="en-US" altLang="ko-KR"/>
              <a:t>, </a:t>
            </a:r>
            <a:r>
              <a:rPr lang="ko-KR" altLang="en-US" err="1"/>
              <a:t>더보기</a:t>
            </a:r>
            <a:r>
              <a:rPr lang="ko-KR" altLang="en-US"/>
              <a:t> 링크 순으로 변경하여 키보드</a:t>
            </a:r>
            <a:r>
              <a:rPr lang="en-US" altLang="ko-KR"/>
              <a:t>, </a:t>
            </a:r>
            <a:r>
              <a:rPr lang="ko-KR" altLang="en-US"/>
              <a:t>스크린 리더 사용자가 적절한 순서로 콘텐츠에 접근할 수 있도록 해야 함</a:t>
            </a:r>
            <a:endParaRPr lang="en-US" altLang="ko-KR"/>
          </a:p>
          <a:p>
            <a:r>
              <a:rPr lang="ko-KR" altLang="en-US"/>
              <a:t>페이지 내 공지사항 에도 동일한 방식으로 수정해야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66C58A-6877-AA00-B5C5-FBF024EB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83" y="2564305"/>
            <a:ext cx="1868653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387C5-E7BB-32A8-6AF9-9FABC30D833C}"/>
              </a:ext>
            </a:extLst>
          </p:cNvPr>
          <p:cNvSpPr/>
          <p:nvPr/>
        </p:nvSpPr>
        <p:spPr>
          <a:xfrm>
            <a:off x="6235764" y="2902705"/>
            <a:ext cx="1397781" cy="17882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C8E6B-8A36-F2B4-F4C7-5EB62396F4AA}"/>
              </a:ext>
            </a:extLst>
          </p:cNvPr>
          <p:cNvSpPr/>
          <p:nvPr/>
        </p:nvSpPr>
        <p:spPr>
          <a:xfrm>
            <a:off x="7632141" y="2902705"/>
            <a:ext cx="466395" cy="17882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3C1A2D-5C48-7E52-F444-273A28A27D21}"/>
              </a:ext>
            </a:extLst>
          </p:cNvPr>
          <p:cNvSpPr/>
          <p:nvPr/>
        </p:nvSpPr>
        <p:spPr>
          <a:xfrm>
            <a:off x="6301116" y="3083421"/>
            <a:ext cx="1703883" cy="23801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F76C14A-D638-713C-21CB-CE1108C5CC7C}"/>
              </a:ext>
            </a:extLst>
          </p:cNvPr>
          <p:cNvSpPr>
            <a:spLocks noChangeAspect="1"/>
          </p:cNvSpPr>
          <p:nvPr/>
        </p:nvSpPr>
        <p:spPr>
          <a:xfrm>
            <a:off x="6133781" y="2758896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8F59798-AC6D-40A7-B07D-039D873CCF1F}"/>
              </a:ext>
            </a:extLst>
          </p:cNvPr>
          <p:cNvSpPr>
            <a:spLocks noChangeAspect="1"/>
          </p:cNvSpPr>
          <p:nvPr/>
        </p:nvSpPr>
        <p:spPr>
          <a:xfrm>
            <a:off x="6193256" y="3175824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25E733A-5A97-2566-A13D-A1CA53B84B5C}"/>
              </a:ext>
            </a:extLst>
          </p:cNvPr>
          <p:cNvSpPr>
            <a:spLocks noChangeAspect="1"/>
          </p:cNvSpPr>
          <p:nvPr/>
        </p:nvSpPr>
        <p:spPr>
          <a:xfrm>
            <a:off x="7990676" y="2776397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</p:spTree>
    <p:extLst>
      <p:ext uri="{BB962C8B-B14F-4D97-AF65-F5344CB8AC3E}">
        <p14:creationId xmlns:p14="http://schemas.microsoft.com/office/powerpoint/2010/main" val="4158804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25. </a:t>
            </a:r>
            <a:r>
              <a:rPr lang="ko-KR" altLang="en-US"/>
              <a:t>고객센터 </a:t>
            </a:r>
            <a:r>
              <a:rPr lang="en-US" altLang="ko-KR"/>
              <a:t>- FAQ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6.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색상만으로 내용을 구분하거나 인식하도록 제공된 콘텐츠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그래프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차트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지도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필수 입력항목 등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를 제공한 경우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탭의 상태에 대한 정보를 색상 이외의 수단으로 구분할 수 있는 단서</a:t>
            </a:r>
            <a:r>
              <a:rPr lang="en-US" altLang="ko-KR"/>
              <a:t>(</a:t>
            </a:r>
            <a:r>
              <a:rPr lang="ko-KR" altLang="en-US"/>
              <a:t>밑줄</a:t>
            </a:r>
            <a:r>
              <a:rPr lang="en-US" altLang="ko-KR"/>
              <a:t>,  </a:t>
            </a:r>
            <a:r>
              <a:rPr lang="ko-KR" altLang="en-US"/>
              <a:t>크기 차이</a:t>
            </a:r>
            <a:r>
              <a:rPr lang="en-US" altLang="ko-KR"/>
              <a:t>, 1px </a:t>
            </a:r>
            <a:r>
              <a:rPr lang="ko-KR" altLang="en-US"/>
              <a:t>이상의 테두리 차이</a:t>
            </a:r>
            <a:r>
              <a:rPr lang="en-US" altLang="ko-KR"/>
              <a:t>, </a:t>
            </a:r>
            <a:r>
              <a:rPr lang="ko-KR" altLang="en-US" err="1"/>
              <a:t>표식자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66C58A-6877-AA00-B5C5-FBF024EB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83" y="2564305"/>
            <a:ext cx="1868653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387C5-E7BB-32A8-6AF9-9FABC30D833C}"/>
              </a:ext>
            </a:extLst>
          </p:cNvPr>
          <p:cNvSpPr/>
          <p:nvPr/>
        </p:nvSpPr>
        <p:spPr>
          <a:xfrm>
            <a:off x="6408577" y="3515948"/>
            <a:ext cx="393614" cy="51636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5272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25. </a:t>
            </a:r>
            <a:r>
              <a:rPr lang="ko-KR" altLang="en-US"/>
              <a:t>고객센터 </a:t>
            </a:r>
            <a:r>
              <a:rPr lang="en-US" altLang="ko-KR"/>
              <a:t>- FAQ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6.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색상만으로 내용을 구분하거나 인식하도록 제공된 콘텐츠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그래프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차트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지도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필수 입력항목 등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를 제공한 경우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키워드의 좌우 이동 동작이 </a:t>
            </a:r>
            <a:r>
              <a:rPr lang="ko-KR" altLang="en-US" err="1"/>
              <a:t>스와이프로만</a:t>
            </a:r>
            <a:r>
              <a:rPr lang="ko-KR" altLang="en-US"/>
              <a:t> 작동하고 있어 스크린 리더 사용자는 영역 밖에 숨겨진 태그를 확인할 수 없음</a:t>
            </a:r>
            <a:endParaRPr lang="en-US" altLang="ko-KR"/>
          </a:p>
          <a:p>
            <a:r>
              <a:rPr lang="ko-KR" altLang="en-US"/>
              <a:t>숨겨진 태그에 초점이 진입했을 때</a:t>
            </a:r>
            <a:r>
              <a:rPr lang="en-US" altLang="ko-KR"/>
              <a:t>, </a:t>
            </a:r>
            <a:r>
              <a:rPr lang="ko-KR" altLang="en-US"/>
              <a:t>초점을 받은 태그가 영역 밖으로 밀려 나오도록 수정해야 함</a:t>
            </a:r>
            <a:r>
              <a:rPr lang="en-US" altLang="ko-KR"/>
              <a:t>(</a:t>
            </a:r>
            <a:r>
              <a:rPr lang="ko-KR" altLang="en-US"/>
              <a:t>역탐색시 동일하게 적용해야 함</a:t>
            </a:r>
            <a:r>
              <a:rPr lang="en-US" altLang="ko-KR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66C58A-6877-AA00-B5C5-FBF024EB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83" y="2564305"/>
            <a:ext cx="1868653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387C5-E7BB-32A8-6AF9-9FABC30D833C}"/>
              </a:ext>
            </a:extLst>
          </p:cNvPr>
          <p:cNvSpPr/>
          <p:nvPr/>
        </p:nvSpPr>
        <p:spPr>
          <a:xfrm>
            <a:off x="6229883" y="4828032"/>
            <a:ext cx="1868652" cy="31070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1725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60574C8-8526-06A3-E1DE-53401DCD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32" y="3469554"/>
            <a:ext cx="1571625" cy="3333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AC0D6A-BA70-7A85-E41C-3504E495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70" y="4570861"/>
            <a:ext cx="1581150" cy="3333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25. </a:t>
            </a:r>
            <a:r>
              <a:rPr lang="ko-KR" altLang="en-US"/>
              <a:t>고객센터 </a:t>
            </a:r>
            <a:r>
              <a:rPr lang="en-US" altLang="ko-KR"/>
              <a:t>- FAQ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50664"/>
          </a:xfrm>
        </p:spPr>
        <p:txBody>
          <a:bodyPr/>
          <a:lstStyle/>
          <a:p>
            <a:r>
              <a:rPr lang="ko-KR" altLang="en-US" err="1"/>
              <a:t>선택전</a:t>
            </a:r>
            <a:r>
              <a:rPr lang="ko-KR" altLang="en-US"/>
              <a:t> 추천아이콘</a:t>
            </a:r>
            <a:r>
              <a:rPr lang="en-US" altLang="ko-KR"/>
              <a:t>(#9E9E9E)</a:t>
            </a:r>
            <a:r>
              <a:rPr lang="ko-KR" altLang="en-US"/>
              <a:t>과 배경</a:t>
            </a:r>
            <a:r>
              <a:rPr lang="en-US" altLang="ko-KR"/>
              <a:t>(#F0F1F4) </a:t>
            </a:r>
            <a:r>
              <a:rPr lang="ko-KR" altLang="en-US"/>
              <a:t>간 명도대비가 </a:t>
            </a:r>
            <a:r>
              <a:rPr lang="en-US" altLang="ko-KR"/>
              <a:t>2.4:1</a:t>
            </a:r>
          </a:p>
          <a:p>
            <a:r>
              <a:rPr lang="ko-KR" altLang="en-US"/>
              <a:t>선택된 추천아이콘</a:t>
            </a:r>
            <a:r>
              <a:rPr lang="en-US" altLang="ko-KR"/>
              <a:t>(#9BCE26)</a:t>
            </a:r>
            <a:r>
              <a:rPr lang="ko-KR" altLang="en-US"/>
              <a:t>과 배경</a:t>
            </a:r>
            <a:r>
              <a:rPr lang="en-US" altLang="ko-KR"/>
              <a:t>(#F0F1F4) </a:t>
            </a:r>
            <a:r>
              <a:rPr lang="ko-KR" altLang="en-US"/>
              <a:t>간 명도대비가 </a:t>
            </a:r>
            <a:r>
              <a:rPr lang="en-US" altLang="ko-KR"/>
              <a:t>1.7:1 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배경색을 변경하거나 아이콘에 명도대비 기준을 충족하는 그림자 또는 윤곽선을 제공해야 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45177C-E480-ECD5-CF6C-7FD627E9D401}"/>
              </a:ext>
            </a:extLst>
          </p:cNvPr>
          <p:cNvSpPr/>
          <p:nvPr/>
        </p:nvSpPr>
        <p:spPr>
          <a:xfrm>
            <a:off x="7685332" y="3429000"/>
            <a:ext cx="361625" cy="37392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66DB3A-1308-FAFB-7F43-83311B72F4AF}"/>
              </a:ext>
            </a:extLst>
          </p:cNvPr>
          <p:cNvSpPr/>
          <p:nvPr/>
        </p:nvSpPr>
        <p:spPr>
          <a:xfrm>
            <a:off x="7685332" y="4531779"/>
            <a:ext cx="361625" cy="37392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0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97BD1-CB9F-572D-3971-3D1085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473A32-88D6-758E-0EA7-BA6C04C6DA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977CBA-764C-3916-9CB8-A570FC86AC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993174-DE16-3C46-9012-1C64B00420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7B3DA9-E8C8-2849-ED08-DEC5EA7966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1DD648B-D358-CA7E-C333-5F69AB54D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9408"/>
          </a:xfrm>
        </p:spPr>
        <p:txBody>
          <a:bodyPr/>
          <a:lstStyle/>
          <a:p>
            <a:r>
              <a:rPr lang="ko-KR" altLang="en-US"/>
              <a:t>이미지에 포함된 텍스트를 생략하지 않고 동일하게 제공해야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EB6579-8AFC-DC8C-653A-A465A6D1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22" y="2572523"/>
            <a:ext cx="2016231" cy="35862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BF1A0AA-E625-4308-6867-453F69385580}"/>
              </a:ext>
            </a:extLst>
          </p:cNvPr>
          <p:cNvSpPr/>
          <p:nvPr/>
        </p:nvSpPr>
        <p:spPr>
          <a:xfrm>
            <a:off x="6185539" y="4306517"/>
            <a:ext cx="2056757" cy="160514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86DEFA-84DC-9B27-8B54-F85B260A3E54}"/>
              </a:ext>
            </a:extLst>
          </p:cNvPr>
          <p:cNvGrpSpPr/>
          <p:nvPr/>
        </p:nvGrpSpPr>
        <p:grpSpPr>
          <a:xfrm>
            <a:off x="631825" y="3724523"/>
            <a:ext cx="4104304" cy="828268"/>
            <a:chOff x="631825" y="4319397"/>
            <a:chExt cx="4104304" cy="8282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10363E-C4B6-B56E-56C8-F243F30C611F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3CA0043-E0CB-019F-5679-23C9E2B4170D}"/>
                </a:ext>
              </a:extLst>
            </p:cNvPr>
            <p:cNvSpPr/>
            <p:nvPr/>
          </p:nvSpPr>
          <p:spPr>
            <a:xfrm>
              <a:off x="631825" y="4530600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="https://braze-images.com/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appboy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/communication/assets/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image_assets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/images/663b0911f12e960062bae773/original.jpg?1715144976"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비카인드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7082CA9-839A-1F4E-BF39-1FA0BBA825BB}"/>
              </a:ext>
            </a:extLst>
          </p:cNvPr>
          <p:cNvGrpSpPr/>
          <p:nvPr/>
        </p:nvGrpSpPr>
        <p:grpSpPr>
          <a:xfrm>
            <a:off x="631825" y="5007728"/>
            <a:ext cx="4104304" cy="963689"/>
            <a:chOff x="631825" y="4319397"/>
            <a:chExt cx="4104304" cy="9636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39C9EF-A58C-E946-B956-9D3971FFD7EB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C9CBACE-EB54-D43E-9BEF-C5274B208B76}"/>
                </a:ext>
              </a:extLst>
            </p:cNvPr>
            <p:cNvSpPr/>
            <p:nvPr/>
          </p:nvSpPr>
          <p:spPr>
            <a:xfrm>
              <a:off x="631825" y="4530600"/>
              <a:ext cx="4104000" cy="752486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="https://braze-images.com/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appboy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/communication/assets/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image_assets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/images/663b0911f12e960062bae773/original.jpg?1715144976"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최혜선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Pick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비카인드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투명한 맛과 영양 직접 확인해봐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!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더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보러가기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32533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7B0726F-EB8D-89AA-BC52-633472E9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28" y="2532501"/>
            <a:ext cx="1898449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25. </a:t>
            </a:r>
            <a:r>
              <a:rPr lang="ko-KR" altLang="en-US"/>
              <a:t>고객센터 </a:t>
            </a:r>
            <a:r>
              <a:rPr lang="en-US" altLang="ko-KR"/>
              <a:t>- FAQ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 .(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태그의 좌우 이동 동작이 </a:t>
            </a:r>
            <a:r>
              <a:rPr lang="ko-KR" altLang="en-US" err="1"/>
              <a:t>스와이프로만</a:t>
            </a:r>
            <a:r>
              <a:rPr lang="ko-KR" altLang="en-US"/>
              <a:t> 작동하고 있어 스크린 리더 사용자는 영역 밖에 숨겨진 태그를 확인할 수 없음</a:t>
            </a:r>
            <a:endParaRPr lang="en-US" altLang="ko-KR"/>
          </a:p>
          <a:p>
            <a:r>
              <a:rPr lang="ko-KR" altLang="en-US"/>
              <a:t>숨겨진 태그에 초점이 진입했을 때</a:t>
            </a:r>
            <a:r>
              <a:rPr lang="en-US" altLang="ko-KR"/>
              <a:t>, </a:t>
            </a:r>
            <a:r>
              <a:rPr lang="ko-KR" altLang="en-US"/>
              <a:t>초점을 받은 태그가 영역 밖으로 밀려 나오도록 수정해야 함</a:t>
            </a:r>
            <a:r>
              <a:rPr lang="en-US" altLang="ko-KR"/>
              <a:t>(</a:t>
            </a:r>
            <a:r>
              <a:rPr lang="ko-KR" altLang="en-US"/>
              <a:t>역탐색시 동일하게 적용해야 함</a:t>
            </a:r>
            <a:r>
              <a:rPr lang="en-US" altLang="ko-KR"/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45177C-E480-ECD5-CF6C-7FD627E9D401}"/>
              </a:ext>
            </a:extLst>
          </p:cNvPr>
          <p:cNvSpPr/>
          <p:nvPr/>
        </p:nvSpPr>
        <p:spPr>
          <a:xfrm>
            <a:off x="6631806" y="3173602"/>
            <a:ext cx="1480871" cy="25539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marL="0" marR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Spoqa Han Sans Neo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9417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25. </a:t>
            </a:r>
            <a:r>
              <a:rPr lang="ko-KR" altLang="en-US"/>
              <a:t>고객센터 </a:t>
            </a:r>
            <a:r>
              <a:rPr lang="en-US" altLang="ko-KR"/>
              <a:t>- FAQ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https://m.oliveyoung.co.kr/m/counsel/main.do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429097"/>
            <a:ext cx="4104304" cy="829165"/>
            <a:chOff x="633404" y="2845589"/>
            <a:chExt cx="4104304" cy="8291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796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list_btn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btn01 on"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javascript:mcounsel.main.openTab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('w_list_a01','FAQ_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온라인몰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');"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faqOnline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"&gt;&lt;p&gt;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온라인몰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58926"/>
            <a:ext cx="4104304" cy="829165"/>
            <a:chOff x="631825" y="4319397"/>
            <a:chExt cx="4104304" cy="8291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61796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list_btn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btn01 on"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javascript:mcounsel.main.openTab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('w_list_a01','FAQ_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온라인몰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');"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faqOnline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&gt;&lt;p&gt;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온라인몰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566C58A-6877-AA00-B5C5-FBF024EB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883" y="2564305"/>
            <a:ext cx="1868653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387C5-E7BB-32A8-6AF9-9FABC30D833C}"/>
              </a:ext>
            </a:extLst>
          </p:cNvPr>
          <p:cNvSpPr/>
          <p:nvPr/>
        </p:nvSpPr>
        <p:spPr>
          <a:xfrm>
            <a:off x="6399432" y="3515948"/>
            <a:ext cx="1537559" cy="51636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9231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26. </a:t>
            </a:r>
            <a:r>
              <a:rPr lang="ko-KR" altLang="en-US"/>
              <a:t>고객센터 </a:t>
            </a:r>
            <a:r>
              <a:rPr lang="en-US" altLang="ko-KR"/>
              <a:t>- 1:1</a:t>
            </a:r>
            <a:r>
              <a:rPr lang="ko-KR" altLang="en-US"/>
              <a:t>문의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https://m.oliveyoung.co.kr/m/counsel/getQnaForm.do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이해할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en-US" altLang="ko-KR"/>
              <a:t>alt </a:t>
            </a:r>
            <a:r>
              <a:rPr lang="ko-KR" altLang="en-US"/>
              <a:t>속성이 생략되면 이미지 요소의 경로 정보가 스크린 리더로 출력됨</a:t>
            </a:r>
            <a:endParaRPr lang="en-US" altLang="ko-KR"/>
          </a:p>
          <a:p>
            <a:r>
              <a:rPr lang="ko-KR" altLang="en-US"/>
              <a:t>이미지가 전달하고자 하는 정보와 동등한 수준의 설명을 대체 텍스트로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557424"/>
            <a:chOff x="633404" y="2845589"/>
            <a:chExt cx="4104304" cy="5574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id="img_1"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data:image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png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;..."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557424"/>
            <a:chOff x="631825" y="4319397"/>
            <a:chExt cx="4104304" cy="5574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id="img_1"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data:image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png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;..."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첨부파일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6333F29-931D-4A96-5F62-87F35CDD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298" y="3846674"/>
            <a:ext cx="3610479" cy="12384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1F07F-E5C0-556A-B090-FCAAF3446E95}"/>
              </a:ext>
            </a:extLst>
          </p:cNvPr>
          <p:cNvSpPr/>
          <p:nvPr/>
        </p:nvSpPr>
        <p:spPr>
          <a:xfrm>
            <a:off x="6400800" y="4185075"/>
            <a:ext cx="636493" cy="6883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70DE9A-DA56-826F-A681-0C7252C3E79D}"/>
              </a:ext>
            </a:extLst>
          </p:cNvPr>
          <p:cNvSpPr/>
          <p:nvPr/>
        </p:nvSpPr>
        <p:spPr>
          <a:xfrm>
            <a:off x="7221537" y="4185075"/>
            <a:ext cx="636493" cy="6883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6391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26. </a:t>
            </a:r>
            <a:r>
              <a:rPr lang="ko-KR" altLang="en-US"/>
              <a:t>고객센터 </a:t>
            </a:r>
            <a:r>
              <a:rPr lang="en-US" altLang="ko-KR"/>
              <a:t>- 1:1</a:t>
            </a:r>
            <a:r>
              <a:rPr lang="ko-KR" altLang="en-US"/>
              <a:t>문의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https://m.oliveyoung.co.kr/m/counsel/getQnaForm.do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19-1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링크 텍스트를 정확한 속성에 선언하여 보조 기술 사용자도 동등한 정보를 전달받을 수 있도록 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692718"/>
            <a:chOff x="633404" y="2845589"/>
            <a:chExt cx="4104304" cy="69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qnaForm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class="on"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role="tab"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692718"/>
            <a:chOff x="631825" y="4319397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qnaForm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class="on"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role="tab"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3F55CE8-4034-1AB5-EE8A-017014C8B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702" y="2579958"/>
            <a:ext cx="1877671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1F07F-E5C0-556A-B090-FCAAF3446E95}"/>
              </a:ext>
            </a:extLst>
          </p:cNvPr>
          <p:cNvSpPr/>
          <p:nvPr/>
        </p:nvSpPr>
        <p:spPr>
          <a:xfrm>
            <a:off x="6282702" y="2779059"/>
            <a:ext cx="1877671" cy="26042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00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26. </a:t>
            </a:r>
            <a:r>
              <a:rPr lang="ko-KR" altLang="en-US"/>
              <a:t>고객센터 </a:t>
            </a:r>
            <a:r>
              <a:rPr lang="en-US" altLang="ko-KR"/>
              <a:t>- 1:1</a:t>
            </a:r>
            <a:r>
              <a:rPr lang="ko-KR" altLang="en-US"/>
              <a:t>문의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https://m.oliveyoung.co.kr/m/counsel/getQnaForm.do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링크 텍스트를 정확한 속성에 선언하여 보조 기술 사용자도 동등한 정보를 전달받을 수 있도록 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btnFile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title="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첨부파일 선택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imgCnt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class="count"&gt;&lt;span&gt;0&lt;/span&gt;3&lt;/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963561"/>
            <a:chOff x="631825" y="4319397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btnFile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총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3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장중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0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장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첨부파일 선택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imgCnt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class="count"&gt;&lt;span&gt;0&lt;/span&gt;3&lt;/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3F55CE8-4034-1AB5-EE8A-017014C8B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02" y="2579958"/>
            <a:ext cx="1877671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1F07F-E5C0-556A-B090-FCAAF3446E95}"/>
              </a:ext>
            </a:extLst>
          </p:cNvPr>
          <p:cNvSpPr/>
          <p:nvPr/>
        </p:nvSpPr>
        <p:spPr>
          <a:xfrm>
            <a:off x="6324845" y="5755042"/>
            <a:ext cx="401365" cy="36176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6367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26. </a:t>
            </a:r>
            <a:r>
              <a:rPr lang="ko-KR" altLang="en-US"/>
              <a:t>고객센터 </a:t>
            </a:r>
            <a:r>
              <a:rPr lang="en-US" altLang="ko-KR"/>
              <a:t>- 1:1</a:t>
            </a:r>
            <a:r>
              <a:rPr lang="ko-KR" altLang="en-US"/>
              <a:t>문의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https://m.oliveyoung.co.kr/m/counsel/getQnaForm.do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링크 텍스트를 정확한 속성에 선언하여 보조 기술 사용자도 동등한 정보를 전달받을 수 있도록 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692846"/>
            <a:chOff x="633404" y="2845589"/>
            <a:chExt cx="4104304" cy="6928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class="delete"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javascript:delImg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(this)"&gt;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삭제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692846"/>
            <a:chOff x="631825" y="4319397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class="delete"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javascript:delImg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(this)"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첨부파일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삭제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6333F29-931D-4A96-5F62-87F35CDD2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298" y="3846674"/>
            <a:ext cx="3610479" cy="12384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1F07F-E5C0-556A-B090-FCAAF3446E95}"/>
              </a:ext>
            </a:extLst>
          </p:cNvPr>
          <p:cNvSpPr/>
          <p:nvPr/>
        </p:nvSpPr>
        <p:spPr>
          <a:xfrm flipH="1" flipV="1">
            <a:off x="6924565" y="4115168"/>
            <a:ext cx="233082" cy="25583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25CDEA-D114-8532-59B6-F8F5CF912EDC}"/>
              </a:ext>
            </a:extLst>
          </p:cNvPr>
          <p:cNvSpPr/>
          <p:nvPr/>
        </p:nvSpPr>
        <p:spPr>
          <a:xfrm flipH="1" flipV="1">
            <a:off x="7724659" y="4115168"/>
            <a:ext cx="233082" cy="25583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683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27. </a:t>
            </a:r>
            <a:r>
              <a:rPr lang="ko-KR" altLang="en-US"/>
              <a:t>고객센터 </a:t>
            </a:r>
            <a:r>
              <a:rPr lang="en-US" altLang="ko-KR"/>
              <a:t>- </a:t>
            </a:r>
            <a:r>
              <a:rPr lang="ko-KR" altLang="en-US"/>
              <a:t>공지사항 </a:t>
            </a:r>
            <a:r>
              <a:rPr lang="en-US" altLang="ko-KR"/>
              <a:t>- </a:t>
            </a:r>
            <a:r>
              <a:rPr lang="ko-KR" altLang="en-US"/>
              <a:t>전체 </a:t>
            </a:r>
            <a:r>
              <a:rPr lang="en-US" altLang="ko-KR"/>
              <a:t>-</a:t>
            </a:r>
            <a:r>
              <a:rPr lang="ko-KR" altLang="en-US"/>
              <a:t>목록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https://m.oliveyoung.co.kr/m/counsel/getNoticeList.do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선형화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콘텐츠가 표현된 순서가 의미를 이해하는 데 중요함에도 불구하고 논리적인 순서로 제공되지 않음</a:t>
            </a:r>
            <a:endParaRPr lang="en-US" altLang="ko-KR"/>
          </a:p>
          <a:p>
            <a:r>
              <a:rPr lang="ko-KR" altLang="en-US"/>
              <a:t>마크업 순서를 목록의 헤딩</a:t>
            </a:r>
            <a:r>
              <a:rPr lang="en-US" altLang="ko-KR"/>
              <a:t>, </a:t>
            </a:r>
            <a:r>
              <a:rPr lang="ko-KR" altLang="en-US"/>
              <a:t>목록</a:t>
            </a:r>
            <a:r>
              <a:rPr lang="en-US" altLang="ko-KR"/>
              <a:t>, </a:t>
            </a:r>
            <a:r>
              <a:rPr lang="ko-KR" altLang="en-US" err="1"/>
              <a:t>더보기</a:t>
            </a:r>
            <a:r>
              <a:rPr lang="ko-KR" altLang="en-US"/>
              <a:t> 링크 순으로 변경하여 키보드</a:t>
            </a:r>
            <a:r>
              <a:rPr lang="en-US" altLang="ko-KR"/>
              <a:t>, </a:t>
            </a:r>
            <a:r>
              <a:rPr lang="ko-KR" altLang="en-US"/>
              <a:t>스크린 리더 사용자가 적절한 순서로 콘텐츠에 접근할 수 있도록 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9384FB-4702-9190-2FEE-C1E33A73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011" y="2845589"/>
            <a:ext cx="2971053" cy="32404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D2017B-EF76-D851-5C98-BBF5C0B255C6}"/>
              </a:ext>
            </a:extLst>
          </p:cNvPr>
          <p:cNvSpPr/>
          <p:nvPr/>
        </p:nvSpPr>
        <p:spPr>
          <a:xfrm>
            <a:off x="5871882" y="2845589"/>
            <a:ext cx="618565" cy="3384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5A8B47-07D7-4367-E978-892ECF703105}"/>
              </a:ext>
            </a:extLst>
          </p:cNvPr>
          <p:cNvSpPr/>
          <p:nvPr/>
        </p:nvSpPr>
        <p:spPr>
          <a:xfrm>
            <a:off x="5871882" y="3259799"/>
            <a:ext cx="2743200" cy="25757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590157-67F2-5F88-73F6-DB32C290136A}"/>
              </a:ext>
            </a:extLst>
          </p:cNvPr>
          <p:cNvSpPr/>
          <p:nvPr/>
        </p:nvSpPr>
        <p:spPr>
          <a:xfrm>
            <a:off x="8088499" y="2845589"/>
            <a:ext cx="618565" cy="3384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0936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27. </a:t>
            </a:r>
            <a:r>
              <a:rPr lang="ko-KR" altLang="en-US"/>
              <a:t>고객센터 </a:t>
            </a:r>
            <a:r>
              <a:rPr lang="en-US" altLang="ko-KR"/>
              <a:t>- </a:t>
            </a:r>
            <a:r>
              <a:rPr lang="ko-KR" altLang="en-US"/>
              <a:t>공지사항 </a:t>
            </a:r>
            <a:r>
              <a:rPr lang="en-US" altLang="ko-KR"/>
              <a:t>- </a:t>
            </a:r>
            <a:r>
              <a:rPr lang="ko-KR" altLang="en-US"/>
              <a:t>전체 </a:t>
            </a:r>
            <a:r>
              <a:rPr lang="en-US" altLang="ko-KR"/>
              <a:t>-</a:t>
            </a:r>
            <a:r>
              <a:rPr lang="ko-KR" altLang="en-US"/>
              <a:t>목록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https://m.oliveyoung.co.kr/m/counsel/getNoticeList.do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(#ED95B7) </a:t>
            </a:r>
            <a:r>
              <a:rPr lang="ko-KR" altLang="en-US"/>
              <a:t>간 명도대비가 </a:t>
            </a:r>
            <a:r>
              <a:rPr lang="en-US" altLang="ko-KR"/>
              <a:t>2.2:1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(#9AC75B) </a:t>
            </a:r>
            <a:r>
              <a:rPr lang="ko-KR" altLang="en-US"/>
              <a:t>간 명도대비가 </a:t>
            </a:r>
            <a:r>
              <a:rPr lang="en-US" altLang="ko-KR"/>
              <a:t>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  <a:endParaRPr lang="en-US" altLang="ko-KR"/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28. </a:t>
            </a:r>
            <a:r>
              <a:rPr lang="ko-KR" altLang="en-US"/>
              <a:t>고객센터 </a:t>
            </a:r>
            <a:r>
              <a:rPr lang="en-US" altLang="ko-KR"/>
              <a:t>- </a:t>
            </a:r>
            <a:r>
              <a:rPr lang="ko-KR" altLang="en-US"/>
              <a:t>공지사항 </a:t>
            </a:r>
            <a:r>
              <a:rPr lang="en-US" altLang="ko-KR"/>
              <a:t>- </a:t>
            </a:r>
            <a:r>
              <a:rPr lang="ko-KR" altLang="en-US"/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9384FB-4702-9190-2FEE-C1E33A73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011" y="2845589"/>
            <a:ext cx="2971053" cy="32404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433BA5-74F7-8163-68F5-2B888A8DD2CF}"/>
              </a:ext>
            </a:extLst>
          </p:cNvPr>
          <p:cNvSpPr/>
          <p:nvPr/>
        </p:nvSpPr>
        <p:spPr>
          <a:xfrm>
            <a:off x="5827059" y="3290047"/>
            <a:ext cx="672353" cy="304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DEC317-E2AD-48BC-4F0D-6B7E48BA3A70}"/>
              </a:ext>
            </a:extLst>
          </p:cNvPr>
          <p:cNvSpPr/>
          <p:nvPr/>
        </p:nvSpPr>
        <p:spPr>
          <a:xfrm>
            <a:off x="5827059" y="3967936"/>
            <a:ext cx="672353" cy="304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AAD402-1472-2CF7-1EAF-2E1ED228A189}"/>
              </a:ext>
            </a:extLst>
          </p:cNvPr>
          <p:cNvSpPr/>
          <p:nvPr/>
        </p:nvSpPr>
        <p:spPr>
          <a:xfrm>
            <a:off x="5827059" y="4645825"/>
            <a:ext cx="672353" cy="304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FC1DD0-832F-27B9-77F4-F5E740B3C57C}"/>
              </a:ext>
            </a:extLst>
          </p:cNvPr>
          <p:cNvSpPr/>
          <p:nvPr/>
        </p:nvSpPr>
        <p:spPr>
          <a:xfrm>
            <a:off x="5827059" y="5271096"/>
            <a:ext cx="672353" cy="304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496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28. </a:t>
            </a:r>
            <a:r>
              <a:rPr lang="ko-KR" altLang="en-US"/>
              <a:t>고객센터 </a:t>
            </a:r>
            <a:r>
              <a:rPr lang="en-US" altLang="ko-KR"/>
              <a:t>- </a:t>
            </a:r>
            <a:r>
              <a:rPr lang="ko-KR" altLang="en-US"/>
              <a:t>공지사항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https://m.oliveyoung.co.kr/m/counsel/getNoticeDetail.do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텍스트</a:t>
            </a:r>
            <a:r>
              <a:rPr lang="en-US" altLang="ko-KR">
                <a:latin typeface="+mn-ea"/>
              </a:rPr>
              <a:t>(</a:t>
            </a:r>
            <a:r>
              <a:rPr lang="en-US" altLang="ko-KR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+mn-ea"/>
              </a:rPr>
              <a:t>#99a1a8</a:t>
            </a:r>
            <a:r>
              <a:rPr lang="en-US" altLang="ko-KR">
                <a:latin typeface="+mn-ea"/>
              </a:rPr>
              <a:t>)</a:t>
            </a:r>
            <a:r>
              <a:rPr lang="ko-KR" altLang="en-US">
                <a:latin typeface="+mn-ea"/>
              </a:rPr>
              <a:t>와 배경</a:t>
            </a:r>
            <a:r>
              <a:rPr lang="en-US" altLang="ko-KR">
                <a:latin typeface="+mn-ea"/>
              </a:rPr>
              <a:t>(#FFFFFF) </a:t>
            </a:r>
            <a:r>
              <a:rPr lang="ko-KR" altLang="en-US">
                <a:latin typeface="+mn-ea"/>
              </a:rPr>
              <a:t>간 명도대비가 </a:t>
            </a:r>
            <a:r>
              <a:rPr lang="en-US" altLang="ko-KR">
                <a:latin typeface="+mn-ea"/>
              </a:rPr>
              <a:t>2.6:1</a:t>
            </a:r>
            <a:r>
              <a:rPr lang="ko-KR" altLang="en-US">
                <a:latin typeface="+mn-ea"/>
              </a:rPr>
              <a:t>로 최소 명도대비 기준을 충족하지 않음</a:t>
            </a:r>
          </a:p>
          <a:p>
            <a:r>
              <a:rPr lang="ko-KR" altLang="en-US">
                <a:latin typeface="+mn-ea"/>
              </a:rPr>
              <a:t>명도대비 기준을 충족하도록 텍스트 색상을 변경해야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35A30A-3CBB-76AF-DAA8-0F6CDD24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728" y="2651697"/>
            <a:ext cx="3629532" cy="363905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80B1AF-0808-5762-529F-D52346108AE5}"/>
              </a:ext>
            </a:extLst>
          </p:cNvPr>
          <p:cNvSpPr/>
          <p:nvPr/>
        </p:nvSpPr>
        <p:spPr>
          <a:xfrm>
            <a:off x="6122894" y="3429000"/>
            <a:ext cx="627530" cy="21963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405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28. </a:t>
            </a:r>
            <a:r>
              <a:rPr lang="ko-KR" altLang="en-US"/>
              <a:t>고객센터 </a:t>
            </a:r>
            <a:r>
              <a:rPr lang="en-US" altLang="ko-KR"/>
              <a:t>- </a:t>
            </a:r>
            <a:r>
              <a:rPr lang="ko-KR" altLang="en-US"/>
              <a:t>공지사항 </a:t>
            </a:r>
            <a:r>
              <a:rPr lang="en-US" altLang="ko-KR"/>
              <a:t>- </a:t>
            </a:r>
            <a:r>
              <a:rPr lang="ko-KR" altLang="en-US"/>
              <a:t>상세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https://m.oliveyoung.co.kr/m/counsel/getNoticeDetail.do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21. (</a:t>
            </a:r>
            <a:r>
              <a:rPr lang="ko-KR" altLang="en-US"/>
              <a:t>단일 포인터 입력 지원</a:t>
            </a:r>
            <a:r>
              <a:rPr lang="en-US" altLang="ko-KR"/>
              <a:t>) </a:t>
            </a:r>
            <a:r>
              <a:rPr lang="ko-KR" altLang="en-US"/>
              <a:t>다중 포인터 또는 경로기반 동작을 통한 입력은 단일 포인터 입력으로도 조작할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다중 포인터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핀치 줌</a:t>
            </a:r>
            <a:r>
              <a:rPr lang="en-US" altLang="ko-KR"/>
              <a:t>, </a:t>
            </a:r>
            <a:r>
              <a:rPr lang="ko-KR" altLang="en-US"/>
              <a:t>두 손가락 탭 등</a:t>
            </a:r>
            <a:r>
              <a:rPr lang="en-US" altLang="ko-KR"/>
              <a:t>) </a:t>
            </a:r>
            <a:r>
              <a:rPr lang="ko-KR" altLang="en-US"/>
              <a:t>또는 쓸어 넘기기 등의 경로기반 동작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 err="1"/>
              <a:t>스와이프</a:t>
            </a:r>
            <a:r>
              <a:rPr lang="en-US" altLang="ko-KR"/>
              <a:t>, </a:t>
            </a:r>
            <a:r>
              <a:rPr lang="ko-KR" altLang="en-US"/>
              <a:t>끌기와 놓기</a:t>
            </a:r>
            <a:r>
              <a:rPr lang="en-US" altLang="ko-KR"/>
              <a:t>, </a:t>
            </a:r>
            <a:r>
              <a:rPr lang="ko-KR" altLang="en-US"/>
              <a:t>그리기 등</a:t>
            </a:r>
            <a:r>
              <a:rPr lang="en-US" altLang="ko-KR"/>
              <a:t>)</a:t>
            </a:r>
            <a:r>
              <a:rPr lang="ko-KR" altLang="en-US"/>
              <a:t>을 통한 입력으로 작동하는 기능을 단일 포인터 입력으로 조작할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복잡한 인터랙션 방식</a:t>
            </a:r>
            <a:r>
              <a:rPr lang="en-US" altLang="ko-KR"/>
              <a:t>(</a:t>
            </a:r>
            <a:r>
              <a:rPr lang="ko-KR" altLang="en-US" err="1"/>
              <a:t>스와이프</a:t>
            </a:r>
            <a:r>
              <a:rPr lang="en-US" altLang="ko-KR"/>
              <a:t>)</a:t>
            </a:r>
            <a:r>
              <a:rPr lang="ko-KR" altLang="en-US"/>
              <a:t>으로 인해 상지지체 장애 또는 시각 장애가 있는 사용자가 원하는 기능을 실행할 수 없음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누르기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좌</a:t>
            </a:r>
            <a:r>
              <a:rPr lang="en-US" altLang="ko-KR">
                <a:latin typeface="+mn-ea"/>
              </a:rPr>
              <a:t>/</a:t>
            </a:r>
            <a:r>
              <a:rPr lang="ko-KR" altLang="en-US">
                <a:latin typeface="+mn-ea"/>
              </a:rPr>
              <a:t>우 이동 버튼</a:t>
            </a:r>
            <a:r>
              <a:rPr lang="en-US" altLang="ko-KR">
                <a:latin typeface="+mn-ea"/>
              </a:rPr>
              <a:t>) </a:t>
            </a:r>
            <a:r>
              <a:rPr lang="ko-KR" altLang="en-US">
                <a:latin typeface="+mn-ea"/>
              </a:rPr>
              <a:t>방식을 통해 실행할 수 있는 </a:t>
            </a:r>
            <a:r>
              <a:rPr lang="ko-KR" altLang="en-US" err="1">
                <a:latin typeface="+mn-ea"/>
              </a:rPr>
              <a:t>내비티브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UI</a:t>
            </a:r>
            <a:r>
              <a:rPr lang="ko-KR" altLang="en-US">
                <a:latin typeface="+mn-ea"/>
              </a:rPr>
              <a:t>를 제공해야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EFC730-4F36-3665-38BC-8940713A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02" y="2761137"/>
            <a:ext cx="2614871" cy="3429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051430-746B-A018-96B0-6353A667C072}"/>
              </a:ext>
            </a:extLst>
          </p:cNvPr>
          <p:cNvSpPr/>
          <p:nvPr/>
        </p:nvSpPr>
        <p:spPr>
          <a:xfrm>
            <a:off x="5914102" y="3429000"/>
            <a:ext cx="2614871" cy="27611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088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97BD1-CB9F-572D-3971-3D1085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473A32-88D6-758E-0EA7-BA6C04C6DA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977CBA-764C-3916-9CB8-A570FC86AC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993174-DE16-3C46-9012-1C64B00420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선형구조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7B3DA9-E8C8-2849-ED08-DEC5EA7966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1DD648B-D358-CA7E-C333-5F69AB54D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본문을 가리는 레이어 팝업이 문서에 가장 첫 콘텐츠로 </a:t>
            </a:r>
            <a:r>
              <a:rPr lang="ko-KR" altLang="en-US" err="1"/>
              <a:t>마크업되지</a:t>
            </a:r>
            <a:r>
              <a:rPr lang="ko-KR" altLang="en-US"/>
              <a:t> 않음</a:t>
            </a:r>
          </a:p>
          <a:p>
            <a:r>
              <a:rPr lang="ko-KR" altLang="en-US"/>
              <a:t>레이어를 첫 콘텐츠로 제공하여 스크린 리더 사용자가 가려진 본문 콘텐츠 확인을 위해 레이어 팝업을 닫는 동작을 먼저 수행할 수 있도록 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EB6579-8AFC-DC8C-653A-A465A6D1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22" y="2572523"/>
            <a:ext cx="2016231" cy="35862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6A193A-2972-88FB-61C0-A0900F094C01}"/>
              </a:ext>
            </a:extLst>
          </p:cNvPr>
          <p:cNvSpPr/>
          <p:nvPr/>
        </p:nvSpPr>
        <p:spPr>
          <a:xfrm>
            <a:off x="6185539" y="4306517"/>
            <a:ext cx="2056757" cy="160514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30314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https://m.oliveyoung.co.kr/m/mtn/health?menu=home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 .(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en-US" altLang="ko-KR"/>
              <a:t>&lt;a&gt;</a:t>
            </a:r>
            <a:r>
              <a:rPr lang="ko-KR" altLang="en-US"/>
              <a:t>가 컨트롤 요소로 인식되어 스크린 리더 초점이 접근할 수 있도록 </a:t>
            </a:r>
            <a:r>
              <a:rPr lang="en-US" altLang="ko-KR" err="1"/>
              <a:t>href</a:t>
            </a:r>
            <a:r>
              <a:rPr lang="en-US" altLang="ko-KR"/>
              <a:t> </a:t>
            </a:r>
            <a:r>
              <a:rPr lang="ko-KR" altLang="en-US"/>
              <a:t>속성과 속성값을 선언해야 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119C1D-4EB9-0E46-E4DF-C83FDB3C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491" y="2529625"/>
            <a:ext cx="181209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A0CBF8-9EFF-5E43-49C4-43B7B7B44FC6}"/>
              </a:ext>
            </a:extLst>
          </p:cNvPr>
          <p:cNvSpPr/>
          <p:nvPr/>
        </p:nvSpPr>
        <p:spPr>
          <a:xfrm>
            <a:off x="6315491" y="3165987"/>
            <a:ext cx="1812094" cy="27432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93897B-F5C2-AFEE-936A-6C6947A6FD21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402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https://m.oliveyoung.co.kr/m/mtn/health?menu=home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rtl="0"/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일반 텍스트의 크기가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18pt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이상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또는 굵은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14pt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이상의 텍스트가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3:1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/>
              <a:t>텍스트 및 아이콘</a:t>
            </a:r>
            <a:r>
              <a:rPr lang="en-US" altLang="ko-KR"/>
              <a:t>(#FFFFFF)</a:t>
            </a:r>
            <a:r>
              <a:rPr lang="ko-KR" altLang="en-US"/>
              <a:t>과 배경</a:t>
            </a:r>
            <a:r>
              <a:rPr lang="en-US" altLang="ko-KR"/>
              <a:t>(#74D22D) </a:t>
            </a:r>
            <a:r>
              <a:rPr lang="ko-KR" altLang="en-US"/>
              <a:t>간 명도대비가 </a:t>
            </a:r>
            <a:r>
              <a:rPr lang="en-US" altLang="ko-KR"/>
              <a:t>1.9:1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텍스트</a:t>
            </a:r>
            <a:r>
              <a:rPr lang="en-US" altLang="ko-KR"/>
              <a:t>(#D0F0B9)</a:t>
            </a:r>
            <a:r>
              <a:rPr lang="ko-KR" altLang="en-US"/>
              <a:t>와 배경</a:t>
            </a:r>
            <a:r>
              <a:rPr lang="en-US" altLang="ko-KR"/>
              <a:t>(#74D22D) </a:t>
            </a:r>
            <a:r>
              <a:rPr lang="ko-KR" altLang="en-US"/>
              <a:t>간 명도대비가 </a:t>
            </a:r>
            <a:r>
              <a:rPr lang="en-US" altLang="ko-KR"/>
              <a:t>1.2:1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텍스트에 명도대비 기준을 충족하는 그림자 또는 윤곽선을 제공해야 함</a:t>
            </a:r>
          </a:p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B32E0C-EA9A-E578-1041-E8CBFD01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9" y="2529625"/>
            <a:ext cx="244155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14FB1F8-BF5D-5973-A39B-E9648667D8D9}"/>
              </a:ext>
            </a:extLst>
          </p:cNvPr>
          <p:cNvSpPr/>
          <p:nvPr/>
        </p:nvSpPr>
        <p:spPr>
          <a:xfrm>
            <a:off x="6000759" y="2529625"/>
            <a:ext cx="1220779" cy="59703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300307-A83B-17C8-A498-04B2B260A593}"/>
              </a:ext>
            </a:extLst>
          </p:cNvPr>
          <p:cNvSpPr/>
          <p:nvPr/>
        </p:nvSpPr>
        <p:spPr>
          <a:xfrm>
            <a:off x="7879080" y="2522027"/>
            <a:ext cx="563237" cy="59703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45543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https://m.oliveyoung.co.kr/m/mtn/health?menu=home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4.8:1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3085"/>
          </a:xfrm>
        </p:spPr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이미지 텍스트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(#FFFFFF)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와 배경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(#66B5FA)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간 명도대비가 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+mn-ea"/>
              </a:rPr>
              <a:t>2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.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+mn-ea"/>
              </a:rPr>
              <a:t>2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:1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로 최소 명도대비 기준을 충족하지 않음</a:t>
            </a:r>
            <a:endParaRPr lang="en-US" altLang="ko-KR" b="0" i="0">
              <a:solidFill>
                <a:srgbClr val="000000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이미지 텍스트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(#FFFFFF)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와 배경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(#5AE5E4)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간 명도대비가 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+mn-ea"/>
              </a:rPr>
              <a:t>1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.</a:t>
            </a:r>
            <a:r>
              <a:rPr lang="en-US" altLang="ko-KR">
                <a:solidFill>
                  <a:srgbClr val="000000"/>
                </a:solidFill>
                <a:highlight>
                  <a:srgbClr val="FFFFFF"/>
                </a:highlight>
                <a:latin typeface="+mn-ea"/>
              </a:rPr>
              <a:t>5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:1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로 최소 명도대비 기준을 충족하지 않음</a:t>
            </a:r>
            <a:endParaRPr lang="en-US" altLang="ko-KR" b="0" i="0">
              <a:solidFill>
                <a:srgbClr val="000000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명도대비 기준을 충족하도록 배경색을 변경하거나 텍스트에 명도대비 기준을 충족하는 그림자 또는 윤곽선을 제공해야 함</a:t>
            </a:r>
            <a:endParaRPr lang="ko-KR" altLang="en-US"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10F82DB-5C3B-FF20-639C-16664402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30" y="2868705"/>
            <a:ext cx="2581615" cy="32624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F0D1DF-7020-BAD6-F7E4-B8FC22C92D63}"/>
              </a:ext>
            </a:extLst>
          </p:cNvPr>
          <p:cNvSpPr/>
          <p:nvPr/>
        </p:nvSpPr>
        <p:spPr>
          <a:xfrm>
            <a:off x="7221537" y="4499908"/>
            <a:ext cx="443287" cy="31413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149C83-7FBA-EE06-0AB8-AA6DEB84F041}"/>
              </a:ext>
            </a:extLst>
          </p:cNvPr>
          <p:cNvSpPr/>
          <p:nvPr/>
        </p:nvSpPr>
        <p:spPr>
          <a:xfrm>
            <a:off x="7315200" y="4814047"/>
            <a:ext cx="627529" cy="31413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B83A66-0C4B-67B1-8D92-376E566E48EE}"/>
              </a:ext>
            </a:extLst>
          </p:cNvPr>
          <p:cNvSpPr/>
          <p:nvPr/>
        </p:nvSpPr>
        <p:spPr>
          <a:xfrm>
            <a:off x="8023768" y="4576108"/>
            <a:ext cx="488577" cy="31413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77E26A-99C2-9C37-D00A-3B38C58D8818}"/>
              </a:ext>
            </a:extLst>
          </p:cNvPr>
          <p:cNvSpPr/>
          <p:nvPr/>
        </p:nvSpPr>
        <p:spPr>
          <a:xfrm>
            <a:off x="8102472" y="4971116"/>
            <a:ext cx="409874" cy="31413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479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https://m.oliveyoung.co.kr/m/mtn/health?menu=home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21. (</a:t>
            </a:r>
            <a:r>
              <a:rPr lang="ko-KR" altLang="en-US"/>
              <a:t>단일 포인터 입력 지원</a:t>
            </a:r>
            <a:r>
              <a:rPr lang="en-US" altLang="ko-KR"/>
              <a:t>) </a:t>
            </a:r>
            <a:r>
              <a:rPr lang="ko-KR" altLang="en-US"/>
              <a:t>다중 포인터 또는 경로기반 동작을 통한 입력은 단일 포인터 입력으로도 조작할 수 있어야 한다</a:t>
            </a:r>
            <a:r>
              <a:rPr lang="en-US" altLang="ko-KR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rtl="0"/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다중 포인터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예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핀치 줌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두 손가락 탭 등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또는 쓸어 넘기기 등의 경로기반 동작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예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ko-KR" altLang="en-US" sz="900" b="0" i="0" u="none" strike="noStrike" baseline="0" err="1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스와이프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끌기와 놓기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그리기 등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통한 입력으로 작동하는 기능을 단일 포인터 입력으로 조작할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다중 포인터 또는 경로기반 동작을 통한 입력으로 작동하는 기능을 단일 포인터 입력으로도 조작할 수 있게 개선해야 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F58A1A-E49C-7866-E103-F88EA354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138" y="2852097"/>
            <a:ext cx="1910595" cy="31927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4A1B17-38E6-970A-218D-55E7D89A7C60}"/>
              </a:ext>
            </a:extLst>
          </p:cNvPr>
          <p:cNvSpPr/>
          <p:nvPr/>
        </p:nvSpPr>
        <p:spPr>
          <a:xfrm>
            <a:off x="5218138" y="4086506"/>
            <a:ext cx="1910595" cy="150768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97A9AC-E5FD-0BB0-FF23-ADA81DDFE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810" y="3868188"/>
            <a:ext cx="1823820" cy="18956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A5042E-CF5D-B378-26D2-E9ED6613CE5F}"/>
              </a:ext>
            </a:extLst>
          </p:cNvPr>
          <p:cNvSpPr/>
          <p:nvPr/>
        </p:nvSpPr>
        <p:spPr>
          <a:xfrm>
            <a:off x="7333811" y="4086506"/>
            <a:ext cx="1823820" cy="150768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93286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30.</a:t>
            </a:r>
            <a:r>
              <a:rPr lang="ko-KR" altLang="en-US"/>
              <a:t> 헬스</a:t>
            </a:r>
            <a:r>
              <a:rPr lang="en-US" altLang="ko-KR"/>
              <a:t>+ </a:t>
            </a:r>
            <a:r>
              <a:rPr lang="ko-KR" altLang="en-US"/>
              <a:t>세일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https://m.oliveyoung.co.kr/m/mtn/health?menu=sale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rtl="0"/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일반 텍스트의 크기가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18pt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이상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또는 굵은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14pt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이상의 텍스트가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3:1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(#B5AD86) </a:t>
            </a:r>
            <a:r>
              <a:rPr lang="ko-KR" altLang="en-US"/>
              <a:t>간 명도대비가 </a:t>
            </a:r>
            <a:r>
              <a:rPr lang="en-US" altLang="ko-KR"/>
              <a:t>2.3:1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텍스트에 명도대비 기준을 충족하는 그림자 또는 윤곽선을 제공해야 함</a:t>
            </a:r>
          </a:p>
          <a:p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93897B-F5C2-AFEE-936A-6C6947A6FD21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B32E0C-EA9A-E578-1041-E8CBFD01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9" y="2529625"/>
            <a:ext cx="244155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3B421A-796D-EE6A-D98E-6D33E35933B5}"/>
              </a:ext>
            </a:extLst>
          </p:cNvPr>
          <p:cNvSpPr/>
          <p:nvPr/>
        </p:nvSpPr>
        <p:spPr>
          <a:xfrm>
            <a:off x="6669741" y="4778188"/>
            <a:ext cx="1138518" cy="4930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3181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30.</a:t>
            </a:r>
            <a:r>
              <a:rPr lang="ko-KR" altLang="en-US"/>
              <a:t> 헬스</a:t>
            </a:r>
            <a:r>
              <a:rPr lang="en-US" altLang="ko-KR"/>
              <a:t>+ </a:t>
            </a:r>
            <a:r>
              <a:rPr lang="ko-KR" altLang="en-US"/>
              <a:t>세일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https://m.oliveyoung.co.kr/m/mtn/health?menu=sale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rtl="0"/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이미지 텍스트의 경우 폰트 종류와 상관없이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14pt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크기에 해당하는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18.66px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미만인 경우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4.8:1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이상을 만족하지 않은 경우나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18.66px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이상인 경우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3:1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이상을 만족하지 않은 경우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굵은 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14pt </a:t>
            </a:r>
            <a:r>
              <a:rPr lang="ko-KR" altLang="en-US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기준은 적용하지 않음</a:t>
            </a:r>
            <a:r>
              <a:rPr lang="en-US" altLang="ko-KR" sz="900" b="0" i="0" u="none" strike="noStrike" baseline="0">
                <a:solidFill>
                  <a:srgbClr val="000000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endParaRPr lang="ko-KR" altLang="en-US" sz="900" b="0" i="0" u="none" strike="noStrike" baseline="0">
              <a:solidFill>
                <a:srgbClr val="000000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(#60A5F2) </a:t>
            </a:r>
            <a:r>
              <a:rPr lang="ko-KR" altLang="en-US"/>
              <a:t>간 명도대비가 </a:t>
            </a:r>
            <a:r>
              <a:rPr lang="en-US" altLang="ko-KR"/>
              <a:t>2.6:1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텍스트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(#EA7878) </a:t>
            </a:r>
            <a:r>
              <a:rPr lang="ko-KR" altLang="en-US"/>
              <a:t>간 명도대비가 </a:t>
            </a:r>
            <a:r>
              <a:rPr lang="en-US" altLang="ko-KR"/>
              <a:t>2.8:1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텍스트에 명도대비 기준을 충족하는 그림자 또는 윤곽선을 제공해야 함</a:t>
            </a:r>
          </a:p>
          <a:p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493897B-F5C2-AFEE-936A-6C6947A6FD21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5DE54F-D1C4-539F-C529-43CF128F8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29" y="2529625"/>
            <a:ext cx="152453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FFC414-CB97-0348-6551-34795E5FF281}"/>
              </a:ext>
            </a:extLst>
          </p:cNvPr>
          <p:cNvSpPr/>
          <p:nvPr/>
        </p:nvSpPr>
        <p:spPr>
          <a:xfrm>
            <a:off x="7485081" y="3792519"/>
            <a:ext cx="404308" cy="3845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AFFAAA-848B-CE4B-D97F-9EF03F7A9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044" y="2653428"/>
            <a:ext cx="1752845" cy="33913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4CE17-26B0-4020-EFDA-5A913951660A}"/>
              </a:ext>
            </a:extLst>
          </p:cNvPr>
          <p:cNvSpPr/>
          <p:nvPr/>
        </p:nvSpPr>
        <p:spPr>
          <a:xfrm>
            <a:off x="6491028" y="2770674"/>
            <a:ext cx="370202" cy="37020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4059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30.</a:t>
            </a:r>
            <a:r>
              <a:rPr lang="ko-KR" altLang="en-US"/>
              <a:t> 헬스</a:t>
            </a:r>
            <a:r>
              <a:rPr lang="en-US" altLang="ko-KR"/>
              <a:t>+ </a:t>
            </a:r>
            <a:r>
              <a:rPr lang="ko-KR" altLang="en-US"/>
              <a:t>세일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https://m.oliveyoung.co.kr/m/mtn/health?menu=sale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21. (</a:t>
            </a:r>
            <a:r>
              <a:rPr lang="ko-KR" altLang="en-US"/>
              <a:t>단일 포인터 입력 지원</a:t>
            </a:r>
            <a:r>
              <a:rPr lang="en-US" altLang="ko-KR"/>
              <a:t>) </a:t>
            </a:r>
            <a:r>
              <a:rPr lang="ko-KR" altLang="en-US"/>
              <a:t>다중 포인터 또는 경로기반 동작을 통한 입력은 단일 포인터 입력으로도 조작할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복잡한 인터랙션 방식</a:t>
            </a:r>
            <a:r>
              <a:rPr lang="en-US" altLang="ko-KR"/>
              <a:t>(</a:t>
            </a:r>
            <a:r>
              <a:rPr lang="ko-KR" altLang="en-US" err="1"/>
              <a:t>스와이프</a:t>
            </a:r>
            <a:r>
              <a:rPr lang="en-US" altLang="ko-KR"/>
              <a:t>)</a:t>
            </a:r>
            <a:r>
              <a:rPr lang="ko-KR" altLang="en-US"/>
              <a:t>으로 인해 상지지체 장애 또는 시각 장애가 있는 사용자가 원하는 기능을 실행할 수 없음</a:t>
            </a:r>
            <a:endParaRPr lang="en-US" altLang="ko-KR"/>
          </a:p>
          <a:p>
            <a:r>
              <a:rPr lang="ko-KR" altLang="en-US"/>
              <a:t>누르기</a:t>
            </a:r>
            <a:r>
              <a:rPr lang="en-US" altLang="ko-KR"/>
              <a:t>(</a:t>
            </a:r>
            <a:r>
              <a:rPr lang="ko-KR" altLang="en-US"/>
              <a:t>탭</a:t>
            </a:r>
            <a:r>
              <a:rPr lang="en-US" altLang="ko-KR"/>
              <a:t>, </a:t>
            </a:r>
            <a:r>
              <a:rPr lang="ko-KR" altLang="en-US"/>
              <a:t>더블 탭</a:t>
            </a:r>
            <a:r>
              <a:rPr lang="en-US" altLang="ko-KR"/>
              <a:t>)  </a:t>
            </a:r>
            <a:r>
              <a:rPr lang="ko-KR" altLang="en-US"/>
              <a:t>방식을 통해 기능을 실행할 수 있도록 별도의 </a:t>
            </a:r>
            <a:r>
              <a:rPr lang="en-US" altLang="ko-KR"/>
              <a:t>UI</a:t>
            </a:r>
            <a:r>
              <a:rPr lang="ko-KR" altLang="en-US"/>
              <a:t>를 제공해야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B55E2-95A5-A46A-13BD-22BB0A94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9" y="2529625"/>
            <a:ext cx="244155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7AE3EEC-28A4-7FCF-A4CA-3DC2C5BCC72D}"/>
              </a:ext>
            </a:extLst>
          </p:cNvPr>
          <p:cNvSpPr/>
          <p:nvPr/>
        </p:nvSpPr>
        <p:spPr>
          <a:xfrm flipV="1">
            <a:off x="6056973" y="3433222"/>
            <a:ext cx="2277781" cy="193564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0950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31. </a:t>
            </a:r>
            <a:r>
              <a:rPr lang="ko-KR" altLang="en-US"/>
              <a:t>라이브관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https://m.oliveyoung.co.kr/m/mtn/liveshop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8740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 속성을 빈 값으로 제공해야 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41FCB-8EC2-706F-4E70-6A16EFB32337}"/>
              </a:ext>
            </a:extLst>
          </p:cNvPr>
          <p:cNvGrpSpPr>
            <a:grpSpLocks noChangeAspect="1"/>
          </p:cNvGrpSpPr>
          <p:nvPr/>
        </p:nvGrpSpPr>
        <p:grpSpPr>
          <a:xfrm>
            <a:off x="5280875" y="3278243"/>
            <a:ext cx="3905579" cy="2201653"/>
            <a:chOff x="5677611" y="2753801"/>
            <a:chExt cx="4725751" cy="2664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085449E-83F2-0B49-2854-D8E5548A3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1611" y="2753801"/>
              <a:ext cx="1497750" cy="2664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D607465-CE71-5FF5-D954-5962C8DB9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611" y="2753801"/>
              <a:ext cx="1497750" cy="2664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862ACF-740C-49AE-402C-74EC32637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5611" y="2753801"/>
              <a:ext cx="1497751" cy="2664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65A650-6E35-D32C-16B3-C52E3954A560}"/>
              </a:ext>
            </a:extLst>
          </p:cNvPr>
          <p:cNvSpPr/>
          <p:nvPr/>
        </p:nvSpPr>
        <p:spPr>
          <a:xfrm>
            <a:off x="5242429" y="3430960"/>
            <a:ext cx="1307681" cy="13620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B7145D-3321-267C-E835-6AAE3501F1C3}"/>
              </a:ext>
            </a:extLst>
          </p:cNvPr>
          <p:cNvSpPr/>
          <p:nvPr/>
        </p:nvSpPr>
        <p:spPr>
          <a:xfrm>
            <a:off x="6634904" y="3458320"/>
            <a:ext cx="1223723" cy="8279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6F2F00-803F-D57B-9B69-65DD8BEE0F88}"/>
              </a:ext>
            </a:extLst>
          </p:cNvPr>
          <p:cNvSpPr/>
          <p:nvPr/>
        </p:nvSpPr>
        <p:spPr>
          <a:xfrm>
            <a:off x="8442400" y="3891817"/>
            <a:ext cx="229428" cy="2244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1BB954-4446-31C9-4196-5A107D3F95E6}"/>
              </a:ext>
            </a:extLst>
          </p:cNvPr>
          <p:cNvSpPr/>
          <p:nvPr/>
        </p:nvSpPr>
        <p:spPr>
          <a:xfrm>
            <a:off x="8440134" y="4518091"/>
            <a:ext cx="229428" cy="2244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2A7867-E677-24FD-DB04-35788B3A67BA}"/>
              </a:ext>
            </a:extLst>
          </p:cNvPr>
          <p:cNvSpPr/>
          <p:nvPr/>
        </p:nvSpPr>
        <p:spPr>
          <a:xfrm>
            <a:off x="8440134" y="5126122"/>
            <a:ext cx="229428" cy="2244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9601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31. </a:t>
            </a:r>
            <a:r>
              <a:rPr lang="ko-KR" altLang="en-US"/>
              <a:t>라이브관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https://m.oliveyoung.co.kr/m/mtn/liveshop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배경 이미지에 따라 텍스트와 배경 간 명도대비가 최소 명도대비 기준을 충족하지 않음</a:t>
            </a:r>
          </a:p>
          <a:p>
            <a:r>
              <a:rPr lang="ko-KR" altLang="en-US"/>
              <a:t>명도대비 기준을 충족하도록 배경색을 변경하거나 텍스트에 명도대비 기준을 충족하는 그림자 또는 윤곽선을 제공해야 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35F1DA-DF2A-A8E8-31CC-89A86E9F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13" y="2753801"/>
            <a:ext cx="1821589" cy="32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F87649-63B3-094B-D3FC-6F6AAFAA0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521" y="2753801"/>
            <a:ext cx="1821589" cy="32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3D8BAA-04A9-577A-5AF7-FC9D6FBEA773}"/>
              </a:ext>
            </a:extLst>
          </p:cNvPr>
          <p:cNvSpPr/>
          <p:nvPr/>
        </p:nvSpPr>
        <p:spPr>
          <a:xfrm>
            <a:off x="5776047" y="4136720"/>
            <a:ext cx="945643" cy="37186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A888BA-7B9F-9BC4-7C42-9EADAF322F03}"/>
              </a:ext>
            </a:extLst>
          </p:cNvPr>
          <p:cNvSpPr/>
          <p:nvPr/>
        </p:nvSpPr>
        <p:spPr>
          <a:xfrm>
            <a:off x="7306151" y="3904630"/>
            <a:ext cx="1850789" cy="2916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2662F1-4523-406C-8BE1-16B01215532B}"/>
              </a:ext>
            </a:extLst>
          </p:cNvPr>
          <p:cNvSpPr/>
          <p:nvPr/>
        </p:nvSpPr>
        <p:spPr>
          <a:xfrm>
            <a:off x="7231380" y="5543855"/>
            <a:ext cx="1925561" cy="2916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793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31. </a:t>
            </a:r>
            <a:r>
              <a:rPr lang="ko-KR" altLang="en-US"/>
              <a:t>라이브관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https://m.oliveyoung.co.kr/m/mtn/liveshop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(#99A1A8)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2.6:1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5D56C2-5079-2139-474A-ED0589F6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751" y="2527157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41840B-E473-0150-A373-E9C21D44377D}"/>
              </a:ext>
            </a:extLst>
          </p:cNvPr>
          <p:cNvSpPr/>
          <p:nvPr/>
        </p:nvSpPr>
        <p:spPr>
          <a:xfrm>
            <a:off x="6265790" y="3040472"/>
            <a:ext cx="946019" cy="1274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1BD73-5BEB-A260-1906-4646DEE51B4B}"/>
              </a:ext>
            </a:extLst>
          </p:cNvPr>
          <p:cNvSpPr/>
          <p:nvPr/>
        </p:nvSpPr>
        <p:spPr>
          <a:xfrm>
            <a:off x="7879457" y="2641865"/>
            <a:ext cx="331093" cy="14489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C59B40-CA47-026B-2E40-C93763A0A07D}"/>
              </a:ext>
            </a:extLst>
          </p:cNvPr>
          <p:cNvSpPr/>
          <p:nvPr/>
        </p:nvSpPr>
        <p:spPr>
          <a:xfrm>
            <a:off x="6270266" y="3408772"/>
            <a:ext cx="946019" cy="1274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D36196-EFFA-4C46-B567-13A52BAD10AE}"/>
              </a:ext>
            </a:extLst>
          </p:cNvPr>
          <p:cNvSpPr/>
          <p:nvPr/>
        </p:nvSpPr>
        <p:spPr>
          <a:xfrm>
            <a:off x="6274742" y="3777072"/>
            <a:ext cx="946019" cy="1274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17D32F-6BD7-ADAA-9504-DE862FF8C173}"/>
              </a:ext>
            </a:extLst>
          </p:cNvPr>
          <p:cNvSpPr/>
          <p:nvPr/>
        </p:nvSpPr>
        <p:spPr>
          <a:xfrm>
            <a:off x="6279218" y="4145372"/>
            <a:ext cx="946019" cy="1274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7A7F77-7C0A-536D-C680-EDA369480CDB}"/>
              </a:ext>
            </a:extLst>
          </p:cNvPr>
          <p:cNvSpPr/>
          <p:nvPr/>
        </p:nvSpPr>
        <p:spPr>
          <a:xfrm>
            <a:off x="6283694" y="4513672"/>
            <a:ext cx="946019" cy="12745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58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97BD1-CB9F-572D-3971-3D1085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473A32-88D6-758E-0EA7-BA6C04C6DA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977CBA-764C-3916-9CB8-A570FC86AC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993174-DE16-3C46-9012-1C64B00420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15. (</a:t>
            </a:r>
            <a:r>
              <a:rPr lang="ko-KR" altLang="en-US"/>
              <a:t>정지 기능 제공</a:t>
            </a:r>
            <a:r>
              <a:rPr lang="en-US" altLang="ko-KR"/>
              <a:t>) </a:t>
            </a:r>
            <a:r>
              <a:rPr lang="ko-KR" altLang="en-US"/>
              <a:t>자동으로 변경되는 콘텐츠는 움직임을 제어할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7B3DA9-E8C8-2849-ED08-DEC5EA7966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시간에 따라 자동으로 변경되는 콘텐츠에 정지</a:t>
            </a:r>
            <a:r>
              <a:rPr lang="en-US" altLang="ko-KR"/>
              <a:t>, </a:t>
            </a:r>
            <a:r>
              <a:rPr lang="ko-KR" altLang="en-US"/>
              <a:t>이전</a:t>
            </a:r>
            <a:r>
              <a:rPr lang="en-US" altLang="ko-KR"/>
              <a:t>, </a:t>
            </a:r>
            <a:r>
              <a:rPr lang="ko-KR" altLang="en-US"/>
              <a:t>다음 기능이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1DD648B-D358-CA7E-C333-5F69AB54D5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일정 시간 간격을 두고 자동으로 변경되는 콘텐츠에 정지할 수 있는 수단을 제공하여</a:t>
            </a:r>
            <a:r>
              <a:rPr lang="en-US" altLang="ko-KR"/>
              <a:t>, </a:t>
            </a:r>
            <a:r>
              <a:rPr lang="ko-KR" altLang="en-US"/>
              <a:t>사용자가 콘텐츠를 인지할 수 있는 충분한 시간을 보장해야 함</a:t>
            </a:r>
            <a:endParaRPr lang="en-US" altLang="ko-KR"/>
          </a:p>
          <a:p>
            <a:r>
              <a:rPr lang="ko-KR" altLang="en-US" err="1"/>
              <a:t>캐러셀</a:t>
            </a:r>
            <a:r>
              <a:rPr lang="ko-KR" altLang="en-US"/>
              <a:t> </a:t>
            </a:r>
            <a:r>
              <a:rPr lang="en-US" altLang="ko-KR"/>
              <a:t>UI</a:t>
            </a:r>
            <a:r>
              <a:rPr lang="ko-KR" altLang="en-US"/>
              <a:t>에 이전</a:t>
            </a:r>
            <a:r>
              <a:rPr lang="en-US" altLang="ko-KR"/>
              <a:t>/</a:t>
            </a:r>
            <a:r>
              <a:rPr lang="ko-KR" altLang="en-US"/>
              <a:t>다음 버튼 또는 인디케이터를 제공하여 사용자가 원하는 콘텐츠를 탐색할 수 있도록 해야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EB6579-8AFC-DC8C-653A-A465A6D1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22" y="2572523"/>
            <a:ext cx="2016231" cy="35862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0A595A-0C43-E7AB-5094-2038B81FB323}"/>
              </a:ext>
            </a:extLst>
          </p:cNvPr>
          <p:cNvSpPr/>
          <p:nvPr/>
        </p:nvSpPr>
        <p:spPr>
          <a:xfrm>
            <a:off x="6185539" y="4306517"/>
            <a:ext cx="2056757" cy="160514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36335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31. </a:t>
            </a:r>
            <a:r>
              <a:rPr lang="ko-KR" altLang="en-US"/>
              <a:t>라이브관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https://m.oliveyoung.co.kr/m/mtn/liveshop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텍스트 등 운용할 수 없는 요소에 초점이 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004661"/>
          </a:xfrm>
        </p:spPr>
        <p:txBody>
          <a:bodyPr/>
          <a:lstStyle/>
          <a:p>
            <a:r>
              <a:rPr lang="ko-KR" altLang="en-US"/>
              <a:t>상호작용을 지원하지 않는 요소</a:t>
            </a:r>
            <a:r>
              <a:rPr lang="en-US" altLang="ko-KR"/>
              <a:t>(&lt;div&gt;)</a:t>
            </a:r>
            <a:r>
              <a:rPr lang="ko-KR" altLang="en-US"/>
              <a:t>에 이벤트를 연결하여 스크린 리더에서 </a:t>
            </a:r>
            <a:r>
              <a:rPr lang="en-US" altLang="ko-KR"/>
              <a:t>UI</a:t>
            </a:r>
            <a:r>
              <a:rPr lang="ko-KR" altLang="en-US"/>
              <a:t>의 역할을 인지할 수 없음</a:t>
            </a:r>
          </a:p>
          <a:p>
            <a:r>
              <a:rPr lang="ko-KR" altLang="en-US"/>
              <a:t>컨트롤 요소를 스크린 리더로 접근 및 조작할 수 있도록 상호작용이 가능한 태그</a:t>
            </a:r>
            <a:r>
              <a:rPr lang="en-US" altLang="ko-KR"/>
              <a:t>(&lt;a&gt;, &lt;button&gt;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로 변경하거나 별도의 </a:t>
            </a:r>
            <a:r>
              <a:rPr lang="en-US" altLang="ko-KR"/>
              <a:t>role </a:t>
            </a:r>
            <a:r>
              <a:rPr lang="ko-KR" altLang="en-US"/>
              <a:t>속성을 지정해야 함</a:t>
            </a:r>
            <a:endParaRPr lang="en-US" altLang="ko-KR"/>
          </a:p>
          <a:p>
            <a:r>
              <a:rPr lang="ko-KR" altLang="en-US"/>
              <a:t>이미지에 표시된 두 개의 컨트롤 요소는 동일한 목적지로 이동하나 두 개로 분리되어 있어</a:t>
            </a:r>
            <a:r>
              <a:rPr lang="en-US" altLang="ko-KR"/>
              <a:t>, </a:t>
            </a:r>
            <a:r>
              <a:rPr lang="ko-KR" altLang="en-US"/>
              <a:t>스크린 리더 사용자는 두 개의 연속된 링크를 반복 탐색하는 불편이 있음</a:t>
            </a:r>
            <a:r>
              <a:rPr lang="en-US" altLang="ko-KR"/>
              <a:t>. </a:t>
            </a:r>
            <a:r>
              <a:rPr lang="ko-KR" altLang="en-US"/>
              <a:t>가장 왼쪽의 링크로 작동하는 컨트롤 요소는 숨기고 하나의 요소만 탐지되도록 하는 것이 바람직함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89752"/>
            <a:ext cx="4104304" cy="1234405"/>
            <a:chOff x="631825" y="4319397"/>
            <a:chExt cx="4104304" cy="12344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class="LiveCalendarItemThumbnail_thumbnail__rFZ24"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라이브관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편성표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배너 클릭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^5/20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로벡틴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class="LiveCalendarItemDetail_info-area__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gWefM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role="link"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="0"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&gt;...&lt;/div&gt;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4649AF3-0CB8-D447-3E22-C94FA6FD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04" y="2527157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C4A64B-07D6-96A1-355E-A18C0AB8F149}"/>
              </a:ext>
            </a:extLst>
          </p:cNvPr>
          <p:cNvGrpSpPr/>
          <p:nvPr/>
        </p:nvGrpSpPr>
        <p:grpSpPr>
          <a:xfrm>
            <a:off x="6294160" y="3033398"/>
            <a:ext cx="1663783" cy="865502"/>
            <a:chOff x="6294160" y="3033398"/>
            <a:chExt cx="1663783" cy="86550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BDAB2D6-7C75-D02E-4C04-E37FD1482FB7}"/>
                </a:ext>
              </a:extLst>
            </p:cNvPr>
            <p:cNvSpPr/>
            <p:nvPr/>
          </p:nvSpPr>
          <p:spPr>
            <a:xfrm>
              <a:off x="6294160" y="3033398"/>
              <a:ext cx="646409" cy="865502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198A36F-4E85-4DCD-54DE-5B917DA6A771}"/>
                </a:ext>
              </a:extLst>
            </p:cNvPr>
            <p:cNvSpPr/>
            <p:nvPr/>
          </p:nvSpPr>
          <p:spPr>
            <a:xfrm>
              <a:off x="6999601" y="3034670"/>
              <a:ext cx="958342" cy="464180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9477BC7-FA8E-CB25-ABFF-A60B03AFE170}"/>
              </a:ext>
            </a:extLst>
          </p:cNvPr>
          <p:cNvGrpSpPr/>
          <p:nvPr/>
        </p:nvGrpSpPr>
        <p:grpSpPr>
          <a:xfrm>
            <a:off x="6287810" y="4069274"/>
            <a:ext cx="1663783" cy="865502"/>
            <a:chOff x="6294160" y="3033398"/>
            <a:chExt cx="1663783" cy="86550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23338DD-4838-7DF0-9923-2BD2B6DAADC9}"/>
                </a:ext>
              </a:extLst>
            </p:cNvPr>
            <p:cNvSpPr/>
            <p:nvPr/>
          </p:nvSpPr>
          <p:spPr>
            <a:xfrm>
              <a:off x="6294160" y="3033398"/>
              <a:ext cx="646409" cy="865502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E7BF14D-9750-2D5E-D3BF-2BAD88406379}"/>
                </a:ext>
              </a:extLst>
            </p:cNvPr>
            <p:cNvSpPr/>
            <p:nvPr/>
          </p:nvSpPr>
          <p:spPr>
            <a:xfrm>
              <a:off x="6999601" y="3034670"/>
              <a:ext cx="958342" cy="464180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3D03F1-3622-CA05-CAA9-F58F13AEEB08}"/>
              </a:ext>
            </a:extLst>
          </p:cNvPr>
          <p:cNvGrpSpPr/>
          <p:nvPr/>
        </p:nvGrpSpPr>
        <p:grpSpPr>
          <a:xfrm>
            <a:off x="6281460" y="5105150"/>
            <a:ext cx="1663783" cy="865502"/>
            <a:chOff x="6294160" y="3033398"/>
            <a:chExt cx="1663783" cy="86550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6622AA0-B42C-7A2D-541F-EB74E51267A2}"/>
                </a:ext>
              </a:extLst>
            </p:cNvPr>
            <p:cNvSpPr/>
            <p:nvPr/>
          </p:nvSpPr>
          <p:spPr>
            <a:xfrm>
              <a:off x="6294160" y="3033398"/>
              <a:ext cx="646409" cy="865502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6BA9B3-B587-201B-B999-3451CD6F474D}"/>
                </a:ext>
              </a:extLst>
            </p:cNvPr>
            <p:cNvSpPr/>
            <p:nvPr/>
          </p:nvSpPr>
          <p:spPr>
            <a:xfrm>
              <a:off x="6999601" y="3034670"/>
              <a:ext cx="958342" cy="464180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1625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32. </a:t>
            </a:r>
            <a:r>
              <a:rPr lang="ko-KR" altLang="en-US"/>
              <a:t>매거진관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https://m.oliveyoung.co.kr/m/mtn?menu=magazine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8740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 속성을 빈 값으로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309764"/>
            <a:ext cx="4104304" cy="1125603"/>
            <a:chOff x="633404" y="2845589"/>
            <a:chExt cx="4104304" cy="11256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91440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매거진관 큐레이션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="https://cf-images.oliveyoung.co.kr/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contadmin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/editorial/202402151613551953?sf=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webp&amp;amp;sharpen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=1x0.5" style="position: absolute; height: 100%; width: 100%; inset: 0px; object-fit: cover; color: transparent;"&gt;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839593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="https://cf-images.oliveyoung.co.kr/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contadmin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/editorial/202402151613551953?sf=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webp&amp;amp;sharpen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=1x0.5" style="position: absolute; height: 100%; width: 100%; inset: 0px; object-fit: cover; color: transparent;"&gt;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05BC29-DEF4-EC03-3F6F-1AEFF09B4C2E}"/>
              </a:ext>
            </a:extLst>
          </p:cNvPr>
          <p:cNvGrpSpPr/>
          <p:nvPr/>
        </p:nvGrpSpPr>
        <p:grpSpPr>
          <a:xfrm>
            <a:off x="5359885" y="2747716"/>
            <a:ext cx="3740689" cy="3240000"/>
            <a:chOff x="5951015" y="2689390"/>
            <a:chExt cx="3740689" cy="3240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9B31485-62DD-4092-28C8-3D0CD37C3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0115" y="2689390"/>
              <a:ext cx="1821589" cy="324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C1E194-253B-E582-9767-376ED190D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1015" y="2689390"/>
              <a:ext cx="1821589" cy="324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754E60-466E-73A7-0017-CB8B23371235}"/>
              </a:ext>
            </a:extLst>
          </p:cNvPr>
          <p:cNvSpPr/>
          <p:nvPr/>
        </p:nvSpPr>
        <p:spPr>
          <a:xfrm>
            <a:off x="5390594" y="3523908"/>
            <a:ext cx="1750510" cy="199730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517A24-94F3-FA1F-9E5A-49863F0E5FBD}"/>
              </a:ext>
            </a:extLst>
          </p:cNvPr>
          <p:cNvSpPr/>
          <p:nvPr/>
        </p:nvSpPr>
        <p:spPr>
          <a:xfrm>
            <a:off x="7344329" y="3240805"/>
            <a:ext cx="1677751" cy="101115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D1D161-7A80-3B48-1B5D-96B985C32779}"/>
              </a:ext>
            </a:extLst>
          </p:cNvPr>
          <p:cNvSpPr/>
          <p:nvPr/>
        </p:nvSpPr>
        <p:spPr>
          <a:xfrm>
            <a:off x="7343283" y="4736434"/>
            <a:ext cx="1677751" cy="101115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1592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609408"/>
          </a:xfrm>
        </p:spPr>
        <p:txBody>
          <a:bodyPr/>
          <a:lstStyle/>
          <a:p>
            <a:r>
              <a:rPr lang="ko-KR" altLang="en-US"/>
              <a:t>이미지 대체 텍스트를 적절한 내용으로 수정해야 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998330-E430-FE09-C49B-BD462907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8" y="2539149"/>
            <a:ext cx="2064468" cy="367199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13A305-6C97-3A7E-4C70-3919CD6F510C}"/>
              </a:ext>
            </a:extLst>
          </p:cNvPr>
          <p:cNvSpPr/>
          <p:nvPr/>
        </p:nvSpPr>
        <p:spPr>
          <a:xfrm>
            <a:off x="6318192" y="4377901"/>
            <a:ext cx="153380" cy="18682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F74E72-E739-05BE-552F-30D30E53969A}"/>
              </a:ext>
            </a:extLst>
          </p:cNvPr>
          <p:cNvSpPr/>
          <p:nvPr/>
        </p:nvSpPr>
        <p:spPr>
          <a:xfrm>
            <a:off x="7307319" y="4377902"/>
            <a:ext cx="153380" cy="18682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480DA66-E3A0-3677-12B7-434339219E7D}"/>
              </a:ext>
            </a:extLst>
          </p:cNvPr>
          <p:cNvGrpSpPr/>
          <p:nvPr/>
        </p:nvGrpSpPr>
        <p:grpSpPr>
          <a:xfrm>
            <a:off x="643971" y="2897948"/>
            <a:ext cx="4104304" cy="1369826"/>
            <a:chOff x="633404" y="2845589"/>
            <a:chExt cx="4104304" cy="13698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994FE7-B087-FF27-5C37-84542A7C5A7B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3715CDA-677D-9624-FB25-DD6446A3FBAA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alt="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태그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아이콘 이미지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="/m/mtn/images/shutter/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icon_tag.svg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="intrinsic"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srcset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="/m/mtn/images/shutter/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icon_tag.svg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1x, /m/mtn/images/shutter/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icon_tag.svg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2x" style="position: absolute; inset: 0px; box-sizing: border-box; padding: 0px; border: none; margin: auto; display: block; width: 0px; height: 0px; min-width: 100%; max-width: 100%; min-height: 100%; max-height: 100%;"&gt;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28E1F8-176C-7A52-B964-F5ED6ACCE21B}"/>
              </a:ext>
            </a:extLst>
          </p:cNvPr>
          <p:cNvGrpSpPr/>
          <p:nvPr/>
        </p:nvGrpSpPr>
        <p:grpSpPr>
          <a:xfrm>
            <a:off x="631825" y="4656377"/>
            <a:ext cx="4104304" cy="1369826"/>
            <a:chOff x="631825" y="4319397"/>
            <a:chExt cx="4104304" cy="13698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A534A2-5C08-E471-3FE3-6BF43C9A65C0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20DD7AA-6FF0-1A67-67BA-DCBB3521A30B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태그 수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="/m/mtn/images/shutter/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icon_tag.svg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="intrinsic"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srcset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="/m/mtn/images/shutter/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icon_tag.svg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1x, /m/mtn/images/shutter/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icon_tag.svg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2x" style="position: absolute; inset: 0px; box-sizing: border-box; padding: 0px; border: none; margin: auto; display: block; width: 0px; height: 0px; min-width: 100%; max-width: 100%; min-height: 100%; max-height: 100%;"&gt;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6839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장식용 </a:t>
            </a:r>
            <a:r>
              <a:rPr lang="en-US" altLang="ko-KR"/>
              <a:t>&lt;</a:t>
            </a:r>
            <a:r>
              <a:rPr lang="en-US" altLang="ko-KR" err="1"/>
              <a:t>svg</a:t>
            </a:r>
            <a:r>
              <a:rPr lang="en-US" altLang="ko-KR"/>
              <a:t>&gt; </a:t>
            </a:r>
            <a:r>
              <a:rPr lang="ko-KR" altLang="en-US"/>
              <a:t>이미지가 스크린 리더로 노출되고 있으므로 </a:t>
            </a:r>
            <a:r>
              <a:rPr lang="en-US" altLang="ko-KR"/>
              <a:t>aria-hidden </a:t>
            </a:r>
            <a:r>
              <a:rPr lang="ko-KR" altLang="en-US"/>
              <a:t>속성을 적용하여 숨김 처리 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507548"/>
            <a:ext cx="4104304" cy="963561"/>
            <a:chOff x="633404" y="2845589"/>
            <a:chExt cx="4104304" cy="9635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width="161" height="75"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 0 161 75" fill="none"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="http://www.w3.org/2000/svg"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xmlns:xlink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="http://www.w3.org/1999/xlink" style="width: 161px; height: 75px"&gt;...&lt;/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037377"/>
            <a:ext cx="4104304" cy="963561"/>
            <a:chOff x="631825" y="4319397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width="161" height="75"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 0 161 75" fill="none"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="http://www.w3.org/2000/svg"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xmlns:xlink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="http://www.w3.org/1999/xlink" style="width: 161px; height: 75px"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F256554-C0EE-CAD9-8D9E-E146A59A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5" y="252962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6F0BF1-E5F3-C0AF-2D52-BEB15939607A}"/>
              </a:ext>
            </a:extLst>
          </p:cNvPr>
          <p:cNvSpPr/>
          <p:nvPr/>
        </p:nvSpPr>
        <p:spPr>
          <a:xfrm>
            <a:off x="6807120" y="3753428"/>
            <a:ext cx="860505" cy="5185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42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8740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 속성을 빈 값으로 제공해야 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4040152-0A7A-FA6C-5115-135AD03F5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902" y="2747905"/>
            <a:ext cx="1821589" cy="32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998330-E430-FE09-C49B-BD462907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824" y="2747905"/>
            <a:ext cx="1821589" cy="32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9C388F-BBDE-85EC-40C5-69D517605A45}"/>
              </a:ext>
            </a:extLst>
          </p:cNvPr>
          <p:cNvSpPr/>
          <p:nvPr/>
        </p:nvSpPr>
        <p:spPr>
          <a:xfrm>
            <a:off x="7314449" y="3734840"/>
            <a:ext cx="829426" cy="80858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8AC92B-D7FD-C153-B25A-3A187EEB6396}"/>
              </a:ext>
            </a:extLst>
          </p:cNvPr>
          <p:cNvSpPr/>
          <p:nvPr/>
        </p:nvSpPr>
        <p:spPr>
          <a:xfrm>
            <a:off x="8187208" y="3734840"/>
            <a:ext cx="829426" cy="80858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C2F93C-F08E-FB37-E6E6-3C483AC20D85}"/>
              </a:ext>
            </a:extLst>
          </p:cNvPr>
          <p:cNvSpPr/>
          <p:nvPr/>
        </p:nvSpPr>
        <p:spPr>
          <a:xfrm>
            <a:off x="5454570" y="3656218"/>
            <a:ext cx="1689180" cy="11386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74477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 속성을 빈 값으로 제공해야 함</a:t>
            </a:r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property="thumbnail"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alt="profile"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="/m/mtn/images/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blank_profile.png?RS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=3840x0&amp;amp;QT=30&amp;amp;SF=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webp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"...&gt;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828140"/>
            <a:chOff x="631825" y="4319397"/>
            <a:chExt cx="4104304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property="thumbnail"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="/m/mtn/images/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blank_profile.png?RS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=3840x0&amp;amp;QT=30&amp;amp;SF=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webp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"...&gt;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B998330-E430-FE09-C49B-BD462907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254867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0BB2-09FB-CF8B-D62D-A3AC249FB250}"/>
              </a:ext>
            </a:extLst>
          </p:cNvPr>
          <p:cNvSpPr/>
          <p:nvPr/>
        </p:nvSpPr>
        <p:spPr>
          <a:xfrm>
            <a:off x="7584995" y="2558908"/>
            <a:ext cx="673022" cy="208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76343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선형구조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본문을 가리는 레이어 팝업이 문서에 가장 첫 콘텐츠로 </a:t>
            </a:r>
            <a:r>
              <a:rPr lang="ko-KR" altLang="en-US" err="1"/>
              <a:t>마크업되지</a:t>
            </a:r>
            <a:r>
              <a:rPr lang="ko-KR" altLang="en-US"/>
              <a:t> 않음</a:t>
            </a:r>
          </a:p>
          <a:p>
            <a:r>
              <a:rPr lang="ko-KR" altLang="en-US"/>
              <a:t>레이어를 첫 콘텐츠로 제공하여 스크린 리더 사용자가 가려진 본문 콘텐츠 확인을 위해 레이어 팝업을 닫는 동작을 먼저 수행할 수 있도록 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256554-C0EE-CAD9-8D9E-E146A59A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5" y="252962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AF358B-F51E-B919-F1ED-D39BCC0563AE}"/>
              </a:ext>
            </a:extLst>
          </p:cNvPr>
          <p:cNvSpPr/>
          <p:nvPr/>
        </p:nvSpPr>
        <p:spPr>
          <a:xfrm>
            <a:off x="6173677" y="3624688"/>
            <a:ext cx="2105964" cy="260507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500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선형구조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구조를 논리적으로 제공하지 않아 주종 관계를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구조화된 정보</a:t>
            </a:r>
            <a:r>
              <a:rPr lang="en-US" altLang="ko-KR"/>
              <a:t>/</a:t>
            </a:r>
            <a:r>
              <a:rPr lang="ko-KR" altLang="en-US"/>
              <a:t>요소를 </a:t>
            </a:r>
            <a:r>
              <a:rPr lang="ko-KR" altLang="en-US" err="1"/>
              <a:t>시맨틱</a:t>
            </a:r>
            <a:r>
              <a:rPr lang="ko-KR" altLang="en-US"/>
              <a:t> 마크업 하지 않고 시각적으로만 구분되도록 표현함</a:t>
            </a:r>
          </a:p>
          <a:p>
            <a:r>
              <a:rPr lang="ko-KR" altLang="en-US"/>
              <a:t>콘텐츠의 의미에 맞는 태그로 마크업을 수정해야 함</a:t>
            </a:r>
            <a:r>
              <a:rPr lang="en-US" altLang="ko-KR"/>
              <a:t>(</a:t>
            </a:r>
            <a:r>
              <a:rPr lang="en-US" altLang="ko-KR" err="1"/>
              <a:t>ul</a:t>
            </a:r>
            <a:r>
              <a:rPr lang="en-US" altLang="ko-KR"/>
              <a:t> &gt; li)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256554-C0EE-CAD9-8D9E-E146A59A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5" y="252962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AF358B-F51E-B919-F1ED-D39BCC0563AE}"/>
              </a:ext>
            </a:extLst>
          </p:cNvPr>
          <p:cNvSpPr/>
          <p:nvPr/>
        </p:nvSpPr>
        <p:spPr>
          <a:xfrm>
            <a:off x="6173677" y="4899089"/>
            <a:ext cx="2064468" cy="93641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73872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플러스 아이콘</a:t>
            </a:r>
            <a:r>
              <a:rPr lang="en-US" altLang="ko-KR"/>
              <a:t>(#E5E7EA)</a:t>
            </a:r>
            <a:r>
              <a:rPr lang="ko-KR" altLang="en-US"/>
              <a:t>과 배경</a:t>
            </a:r>
            <a:r>
              <a:rPr lang="en-US" altLang="ko-KR"/>
              <a:t>(#F6F7F9) </a:t>
            </a:r>
            <a:r>
              <a:rPr lang="ko-KR" altLang="en-US"/>
              <a:t>간 명도대비가 </a:t>
            </a:r>
            <a:r>
              <a:rPr lang="en-US" altLang="ko-KR"/>
              <a:t>1.2:1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배경색을 변경하거나 아이콘에 명도대비 기준을 충족하는 그림자 또는 윤곽선을 제공해야 함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2D8FAC-1E11-0867-35C9-E08D3F0A0718}"/>
              </a:ext>
            </a:extLst>
          </p:cNvPr>
          <p:cNvGrpSpPr/>
          <p:nvPr/>
        </p:nvGrpSpPr>
        <p:grpSpPr>
          <a:xfrm>
            <a:off x="5352415" y="2751975"/>
            <a:ext cx="3736805" cy="3240000"/>
            <a:chOff x="5109472" y="2713024"/>
            <a:chExt cx="3736805" cy="32400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D5D4FDA-E10D-368E-844D-C7CEFC506F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4688" y="2713024"/>
              <a:ext cx="1821589" cy="3240000"/>
              <a:chOff x="6189662" y="2529625"/>
              <a:chExt cx="2064468" cy="367200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2F1D21A8-1D4C-AC2D-A406-919934EFA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89662" y="2529625"/>
                <a:ext cx="2064468" cy="3672000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CB2C124-1B63-A224-26A9-1D2D51115DD6}"/>
                  </a:ext>
                </a:extLst>
              </p:cNvPr>
              <p:cNvSpPr/>
              <p:nvPr/>
            </p:nvSpPr>
            <p:spPr>
              <a:xfrm>
                <a:off x="6297554" y="4719626"/>
                <a:ext cx="1855507" cy="613026"/>
              </a:xfrm>
              <a:prstGeom prst="rect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69BB89C-DDAF-A93C-702A-E991251D61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09472" y="2713024"/>
              <a:ext cx="1821589" cy="3240000"/>
              <a:chOff x="3643410" y="2659330"/>
              <a:chExt cx="2064468" cy="367200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8AFB597-E453-0732-9C76-27571ADA7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3410" y="2659330"/>
                <a:ext cx="2064468" cy="3672000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A5A98C1-0F58-1659-2789-365EABB2BA9F}"/>
                  </a:ext>
                </a:extLst>
              </p:cNvPr>
              <p:cNvSpPr/>
              <p:nvPr/>
            </p:nvSpPr>
            <p:spPr>
              <a:xfrm>
                <a:off x="4422998" y="3254443"/>
                <a:ext cx="293778" cy="260969"/>
              </a:xfrm>
              <a:prstGeom prst="rect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758355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(#99A1A8)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2.9:1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2DB95D-A690-1596-41AD-8D8BE534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65" y="2520037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9F6F28-AC46-06DE-4BBE-3A98671C9481}"/>
              </a:ext>
            </a:extLst>
          </p:cNvPr>
          <p:cNvSpPr/>
          <p:nvPr/>
        </p:nvSpPr>
        <p:spPr>
          <a:xfrm>
            <a:off x="6238112" y="5538666"/>
            <a:ext cx="190396" cy="15868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54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FB4DEA-2F03-6D83-A908-0EFFEF05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44251"/>
            <a:ext cx="206446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163406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텍스트를 생략하고 공백 문자를 제공해야 함</a:t>
            </a:r>
            <a:br>
              <a:rPr lang="en-US" altLang="ko-KR"/>
            </a:br>
            <a:endParaRPr lang="en-US" altLang="ko-KR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692718"/>
            <a:chOff x="633404" y="2845589"/>
            <a:chExt cx="4104304" cy="69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구강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-503-1_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B_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이보미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주현선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서혜림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="fill"... 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68282"/>
            <a:ext cx="4104304" cy="1234405"/>
            <a:chOff x="631825" y="4319397"/>
            <a:chExt cx="4104304" cy="12344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개선 방안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1 --&gt;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="fill"... 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개선 방안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2: SEO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를 위해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alt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속성 사용이 필수적인 경우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alt="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구강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-503-1_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메인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B_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이보미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주현선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서혜림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="fill"...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89E0BE-FEEA-B10C-1653-B274B5BBBE26}"/>
              </a:ext>
            </a:extLst>
          </p:cNvPr>
          <p:cNvSpPr/>
          <p:nvPr/>
        </p:nvSpPr>
        <p:spPr>
          <a:xfrm>
            <a:off x="6185206" y="3042567"/>
            <a:ext cx="2085112" cy="158457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61044A5-3975-4BB9-6F3E-7F2F962D59B9}"/>
              </a:ext>
            </a:extLst>
          </p:cNvPr>
          <p:cNvCxnSpPr>
            <a:cxnSpLocks/>
          </p:cNvCxnSpPr>
          <p:nvPr/>
        </p:nvCxnSpPr>
        <p:spPr>
          <a:xfrm flipH="1">
            <a:off x="8337000" y="393300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1297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https://m.oliveyoung.co.kr/m/login/loginForm.do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스크린 리더를 위한 숨김 텍스트를 제공하기 위해 대체 콘텐츠에 부적절한 스타일을 적용하여 스크린 리더로는 정보를 전달 받을 수 없음</a:t>
            </a:r>
          </a:p>
          <a:p>
            <a:r>
              <a:rPr lang="ko-KR" altLang="en-US"/>
              <a:t>요소에 적용된 부적절한 스타일을 삭제하고 숨김 텍스트를 위한 공통 클래스를 적용해야 함</a:t>
            </a: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87551D-E43B-1448-B15F-D981F860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99" y="253859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296978-50DF-21E9-E2DE-5C0701C31419}"/>
              </a:ext>
            </a:extLst>
          </p:cNvPr>
          <p:cNvSpPr/>
          <p:nvPr/>
        </p:nvSpPr>
        <p:spPr>
          <a:xfrm>
            <a:off x="6734029" y="2918944"/>
            <a:ext cx="966654" cy="20077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A68D56-6B89-573D-EC56-ECD45F5894B7}"/>
              </a:ext>
            </a:extLst>
          </p:cNvPr>
          <p:cNvGrpSpPr/>
          <p:nvPr/>
        </p:nvGrpSpPr>
        <p:grpSpPr>
          <a:xfrm>
            <a:off x="633404" y="3885653"/>
            <a:ext cx="4104304" cy="828140"/>
            <a:chOff x="633404" y="2845589"/>
            <a:chExt cx="4104304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612D6F-3601-C5AF-39A7-790C7653716F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43459F-938F-D199-DE9C-DFD217A360CA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.hide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display: none;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B28076-D14D-CDD6-AD9C-32EF25F779D5}"/>
              </a:ext>
            </a:extLst>
          </p:cNvPr>
          <p:cNvGrpSpPr/>
          <p:nvPr/>
        </p:nvGrpSpPr>
        <p:grpSpPr>
          <a:xfrm>
            <a:off x="631825" y="5249728"/>
            <a:ext cx="4104304" cy="963561"/>
            <a:chOff x="631825" y="4319397"/>
            <a:chExt cx="4104304" cy="963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CFB863-6270-FB4F-D902-232A313C188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7EC9ECD-DA7A-953A-DFB6-1F7B2657BB3C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.hide {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display:none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overflow: hidden; position: absolute; z-index:-1; width: 1px; height: 1px; font-size:1px; clip: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rect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(1px, 1px, 1px, 1px);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4044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텍스트 등 운용할 수 없는 요소에 초점이 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19996"/>
          </a:xfrm>
        </p:spPr>
        <p:txBody>
          <a:bodyPr/>
          <a:lstStyle/>
          <a:p>
            <a:r>
              <a:rPr lang="ko-KR" altLang="en-US"/>
              <a:t>상호작용을 지원하지 않는 요소</a:t>
            </a:r>
            <a:r>
              <a:rPr lang="en-US" altLang="ko-KR"/>
              <a:t>(&lt;li&gt;)</a:t>
            </a:r>
            <a:r>
              <a:rPr lang="ko-KR" altLang="en-US"/>
              <a:t>에 이벤트를 연결하여 스크린 리더에서 </a:t>
            </a:r>
            <a:r>
              <a:rPr lang="en-US" altLang="ko-KR"/>
              <a:t>UI</a:t>
            </a:r>
            <a:r>
              <a:rPr lang="ko-KR" altLang="en-US"/>
              <a:t>의 역할을 인지할 수 없음</a:t>
            </a:r>
          </a:p>
          <a:p>
            <a:r>
              <a:rPr lang="ko-KR" altLang="en-US"/>
              <a:t>컨트롤 요소를 스크린 리더로 접근 및 조작할 수 있도록 상호작용이 가능한 태그</a:t>
            </a:r>
            <a:r>
              <a:rPr lang="en-US" altLang="ko-KR"/>
              <a:t>(&lt;a&gt;)</a:t>
            </a:r>
            <a:r>
              <a:rPr lang="ko-KR" altLang="en-US"/>
              <a:t>로 변경하거나 별도의 속성</a:t>
            </a:r>
            <a:r>
              <a:rPr lang="en-US" altLang="ko-KR"/>
              <a:t>(role="link", </a:t>
            </a:r>
            <a:r>
              <a:rPr lang="en-US" altLang="ko-KR" err="1"/>
              <a:t>taindex</a:t>
            </a:r>
            <a:r>
              <a:rPr lang="en-US" altLang="ko-KR"/>
              <a:t>="0"</a:t>
            </a:r>
            <a:r>
              <a:rPr lang="ko-KR" altLang="en-US"/>
              <a:t>을 지정해야 함</a:t>
            </a:r>
            <a:endParaRPr lang="en-US" altLang="ko-KR"/>
          </a:p>
          <a:p>
            <a:r>
              <a:rPr lang="en-US" altLang="ko-KR"/>
              <a:t>&lt;</a:t>
            </a:r>
            <a:r>
              <a:rPr lang="en-US" altLang="ko-KR" err="1"/>
              <a:t>ul</a:t>
            </a:r>
            <a:r>
              <a:rPr lang="en-US" altLang="ko-KR"/>
              <a:t>&gt;</a:t>
            </a:r>
            <a:r>
              <a:rPr lang="ko-KR" altLang="en-US"/>
              <a:t> 없이 </a:t>
            </a:r>
            <a:r>
              <a:rPr lang="en-US" altLang="ko-KR"/>
              <a:t>&lt;li&gt;</a:t>
            </a:r>
            <a:r>
              <a:rPr lang="ko-KR" altLang="en-US"/>
              <a:t>를 사용하여 표준 문법에 위배되므로 이 부분도 반드시 수정해야 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AFB597-E453-0732-9C76-27571ADA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04" y="2544251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5A98C1-0F58-1659-2789-365EABB2BA9F}"/>
              </a:ext>
            </a:extLst>
          </p:cNvPr>
          <p:cNvSpPr/>
          <p:nvPr/>
        </p:nvSpPr>
        <p:spPr>
          <a:xfrm>
            <a:off x="6217562" y="3620093"/>
            <a:ext cx="2043830" cy="259615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713FAC-6E2B-13D6-5901-B66F6413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37" y="3991155"/>
            <a:ext cx="3934919" cy="22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304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상호작용을 지원하지 않는 요소</a:t>
            </a:r>
            <a:r>
              <a:rPr lang="en-US" altLang="ko-KR"/>
              <a:t>(&lt;span&gt;)</a:t>
            </a:r>
            <a:r>
              <a:rPr lang="ko-KR" altLang="en-US"/>
              <a:t>에 이벤트를 연결하여 스크린 리더에서 </a:t>
            </a:r>
            <a:r>
              <a:rPr lang="en-US" altLang="ko-KR"/>
              <a:t>UI</a:t>
            </a:r>
            <a:r>
              <a:rPr lang="ko-KR" altLang="en-US"/>
              <a:t>의 역할을 인지할 수 없음</a:t>
            </a:r>
          </a:p>
          <a:p>
            <a:r>
              <a:rPr lang="ko-KR" altLang="en-US"/>
              <a:t>컨트롤 요소를 스크린 리더로 접근 및 조작할 수 있도록 상호작용이 가능한 태그</a:t>
            </a:r>
            <a:r>
              <a:rPr lang="en-US" altLang="ko-KR"/>
              <a:t>(&lt;a&gt;, &lt;button&gt;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로 변경하거나 별도의 </a:t>
            </a:r>
            <a:r>
              <a:rPr lang="en-US" altLang="ko-KR"/>
              <a:t>role </a:t>
            </a:r>
            <a:r>
              <a:rPr lang="ko-KR" altLang="en-US"/>
              <a:t>속성을 지정해야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726623"/>
            <a:ext cx="4104304" cy="692718"/>
            <a:chOff x="633404" y="2845589"/>
            <a:chExt cx="4104304" cy="69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&lt;span class="InterestProductItem_wishlist-checkbox__vR_5t InterestProductItem_on__sNj9B"&gt;&lt;/span&gt;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13552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class="InterestProductItem_wishlist-checkbox__vR_5t InterestProductItem_on__sNj9B"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role="checkbox" aria-label="[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정확한 제품명 여기에 삽입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]" aria-checked="true"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선택을 해제한 상황에서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aria-checked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속성값은 동적으로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false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로 변경되어야 함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62DB95D-A690-1596-41AD-8D8BE534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65" y="2520037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9F6F28-AC46-06DE-4BBE-3A98671C9481}"/>
              </a:ext>
            </a:extLst>
          </p:cNvPr>
          <p:cNvSpPr/>
          <p:nvPr/>
        </p:nvSpPr>
        <p:spPr>
          <a:xfrm>
            <a:off x="6671499" y="4685030"/>
            <a:ext cx="190396" cy="19200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1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9368"/>
          </a:xfrm>
        </p:spPr>
        <p:txBody>
          <a:bodyPr/>
          <a:lstStyle/>
          <a:p>
            <a:r>
              <a:rPr lang="ko-KR" altLang="en-US"/>
              <a:t>컨트롤</a:t>
            </a:r>
            <a:r>
              <a:rPr lang="en-US" altLang="ko-KR"/>
              <a:t> </a:t>
            </a:r>
            <a:r>
              <a:rPr lang="ko-KR" altLang="en-US"/>
              <a:t>요소에 텍스트 레이블 또는 접근 가능한 이름을 제공하여 보조 기술 사용자도 동등한 정보를 전달받을 수 있도록 해야 함</a:t>
            </a:r>
            <a:endParaRPr lang="en-US" altLang="ko-KR"/>
          </a:p>
          <a:p>
            <a:r>
              <a:rPr lang="ko-KR" altLang="en-US"/>
              <a:t>팝업 내 연속된 버튼은 버튼의 이름이 중복되지 않도록 </a:t>
            </a:r>
            <a:r>
              <a:rPr lang="en-US" altLang="ko-KR"/>
              <a:t>"</a:t>
            </a:r>
            <a:r>
              <a:rPr lang="ko-KR" altLang="en-US"/>
              <a:t>관심 상품 </a:t>
            </a:r>
            <a:r>
              <a:rPr lang="en-US" altLang="ko-KR"/>
              <a:t>1 </a:t>
            </a:r>
            <a:r>
              <a:rPr lang="ko-KR" altLang="en-US"/>
              <a:t>추가하기</a:t>
            </a:r>
            <a:r>
              <a:rPr lang="en-US" altLang="ko-KR"/>
              <a:t>", "</a:t>
            </a:r>
            <a:r>
              <a:rPr lang="ko-KR" altLang="en-US"/>
              <a:t>관심 상품 </a:t>
            </a:r>
            <a:r>
              <a:rPr lang="en-US" altLang="ko-KR"/>
              <a:t>2 </a:t>
            </a:r>
            <a:r>
              <a:rPr lang="ko-KR" altLang="en-US"/>
              <a:t>추가하기</a:t>
            </a:r>
            <a:r>
              <a:rPr lang="en-US" altLang="ko-KR"/>
              <a:t>"</a:t>
            </a:r>
            <a:r>
              <a:rPr lang="ko-KR" altLang="en-US"/>
              <a:t>와 같은 방식으로 레이블이 구분되어야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557296"/>
            <a:chOff x="633404" y="2845589"/>
            <a:chExt cx="4104304" cy="5572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class="InterestProduct_btnAddPlaceholder__v1GOf"&gt;&lt;/button&gt;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89752"/>
            <a:ext cx="4104304" cy="692718"/>
            <a:chOff x="631825" y="4319397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class="InterestProduct_btnAddPlaceholder__v1GOf"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내 관심 상품 추가하기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8CA116-6CF9-05E1-E412-03123BBEA464}"/>
              </a:ext>
            </a:extLst>
          </p:cNvPr>
          <p:cNvGrpSpPr/>
          <p:nvPr/>
        </p:nvGrpSpPr>
        <p:grpSpPr>
          <a:xfrm>
            <a:off x="5352415" y="2751975"/>
            <a:ext cx="3736805" cy="3240000"/>
            <a:chOff x="5109472" y="2713024"/>
            <a:chExt cx="3736805" cy="3240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9FFE6D7-35B5-E866-A123-E7A4D6828D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4688" y="2713024"/>
              <a:ext cx="1821589" cy="3240000"/>
              <a:chOff x="6189662" y="2529625"/>
              <a:chExt cx="2064468" cy="3672000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6C38350-F26C-1E2A-69E3-C55DBD379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89662" y="2529625"/>
                <a:ext cx="2064468" cy="3672000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70F2A32-D7E0-C2C3-EF70-93951EFA426C}"/>
                  </a:ext>
                </a:extLst>
              </p:cNvPr>
              <p:cNvSpPr/>
              <p:nvPr/>
            </p:nvSpPr>
            <p:spPr>
              <a:xfrm>
                <a:off x="6297554" y="4719626"/>
                <a:ext cx="1855507" cy="613026"/>
              </a:xfrm>
              <a:prstGeom prst="rect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3357011-64A7-9168-68FE-1B8109BA1F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09472" y="2713024"/>
              <a:ext cx="1821589" cy="3240000"/>
              <a:chOff x="3643410" y="2659330"/>
              <a:chExt cx="2064468" cy="367200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107311F8-7CAF-7467-DDC1-C50E5C219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43410" y="2659330"/>
                <a:ext cx="2064468" cy="3672000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4FA13B7-BD4B-497E-70C2-8F2EFCD1C3E2}"/>
                  </a:ext>
                </a:extLst>
              </p:cNvPr>
              <p:cNvSpPr/>
              <p:nvPr/>
            </p:nvSpPr>
            <p:spPr>
              <a:xfrm>
                <a:off x="4422998" y="3254443"/>
                <a:ext cx="293778" cy="260969"/>
              </a:xfrm>
              <a:prstGeom prst="rect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l" defTabSz="144000">
                  <a:lnSpc>
                    <a:spcPct val="110000"/>
                  </a:lnSpc>
                </a:pPr>
                <a:endPara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69406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컨트롤</a:t>
            </a:r>
            <a:r>
              <a:rPr lang="en-US" altLang="ko-KR"/>
              <a:t> </a:t>
            </a:r>
            <a:r>
              <a:rPr lang="ko-KR" altLang="en-US"/>
              <a:t>요소에 텍스트 레이블 또는 접근 가능한 이름을 제공하여 보조 기술 사용자도 동등한 정보를 전달받을 수 있도록 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459923"/>
            <a:ext cx="4104304" cy="692718"/>
            <a:chOff x="633404" y="2845589"/>
            <a:chExt cx="4104304" cy="69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&lt;button&gt;&lt;div class="InterestProduct_btnAddPlaceholder__v1GOf InterestProduct_active__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kyeiu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"&gt;...&lt;/div&gt;&lt;/button&gt;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646852"/>
            <a:ext cx="4104304" cy="828140"/>
            <a:chOff x="631825" y="4319397"/>
            <a:chExt cx="4104304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aria-label="[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여기에 정확한 상품명 넣기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]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삭제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&gt;&lt;div class="InterestProduct_btnAddPlaceholder__v1GOf InterestProduct_active__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kyeiu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"&gt;...&lt;/div&gt;&lt;/button&gt;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0363333-6CFE-666A-53F2-EBCAEEA0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012" y="2534726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29990B-D50F-960F-F63C-7E4801C87A86}"/>
              </a:ext>
            </a:extLst>
          </p:cNvPr>
          <p:cNvSpPr/>
          <p:nvPr/>
        </p:nvSpPr>
        <p:spPr>
          <a:xfrm>
            <a:off x="6561088" y="3372698"/>
            <a:ext cx="313652" cy="2786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4844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접근할 수 있는 형태로 요소의 상태에 관한 부가 설명을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558322"/>
            <a:chOff x="633404" y="2845589"/>
            <a:chExt cx="4104304" cy="5583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class="ShutterTab_tab-menu__Q2ubJ"&gt;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추천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89752"/>
            <a:ext cx="4104304" cy="693744"/>
            <a:chOff x="631825" y="4319397"/>
            <a:chExt cx="4104304" cy="6937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class="ShutterTab_tab-menu__Q2ubJ"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추천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B998330-E430-FE09-C49B-BD462907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254867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810BB2-09FB-CF8B-D62D-A3AC249FB250}"/>
              </a:ext>
            </a:extLst>
          </p:cNvPr>
          <p:cNvSpPr/>
          <p:nvPr/>
        </p:nvSpPr>
        <p:spPr>
          <a:xfrm>
            <a:off x="6182914" y="2558908"/>
            <a:ext cx="1246585" cy="208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70998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33. </a:t>
            </a:r>
            <a:r>
              <a:rPr lang="ko-KR" altLang="en-US"/>
              <a:t>셔터</a:t>
            </a:r>
            <a:endParaRPr lang="en-US" altLang="ko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https://m.oliveyoung.co.kr/m/mtn/shutter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접근할 수 있는 형태로 요소의 상태에 관한 부가 설명을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693744"/>
            <a:chOff x="633404" y="2845589"/>
            <a:chExt cx="4104304" cy="6937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TabbarItem_tab-item__O_JVV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공통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유틸바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셔터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"&gt;...&lt;/a&gt;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693744"/>
            <a:chOff x="631825" y="4319397"/>
            <a:chExt cx="4104304" cy="6937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254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TabbarItem_tab-item__O_JVV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공통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유틸바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셔터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C253165-09B6-C93E-B147-8FFEA69B8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526" y="2527157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D94FC6-6294-A741-9713-9DFCAB728A6F}"/>
              </a:ext>
            </a:extLst>
          </p:cNvPr>
          <p:cNvSpPr/>
          <p:nvPr/>
        </p:nvSpPr>
        <p:spPr>
          <a:xfrm>
            <a:off x="6653610" y="5896655"/>
            <a:ext cx="322886" cy="30250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9388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35.</a:t>
            </a:r>
            <a:r>
              <a:rPr lang="ko-KR" altLang="en-US"/>
              <a:t> 히스토리</a:t>
            </a:r>
            <a:r>
              <a:rPr lang="en-US" altLang="ko-KR"/>
              <a:t>(</a:t>
            </a:r>
            <a:r>
              <a:rPr lang="ko-KR" altLang="en-US"/>
              <a:t>최근 본</a:t>
            </a:r>
            <a:r>
              <a:rPr lang="en-US" altLang="ko-KR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https://m.oliveyoung.co.kr/m/mtn/history?tab=recent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8740"/>
          </a:xfrm>
        </p:spPr>
        <p:txBody>
          <a:bodyPr/>
          <a:lstStyle/>
          <a:p>
            <a:r>
              <a:rPr lang="ko-KR" altLang="en-US"/>
              <a:t>버튼을 실행했을 때 새로 생성된 콘텐츠 중 첫 번째 콘텐츠로 초점을 이동시켜</a:t>
            </a:r>
            <a:r>
              <a:rPr lang="en-US" altLang="ko-KR"/>
              <a:t>, </a:t>
            </a:r>
            <a:r>
              <a:rPr lang="ko-KR" altLang="en-US"/>
              <a:t>스크린 리더 사용자는 새로운 콘텐츠가 생성되었음을 알 수 있고 보조기술 사용자는 추가된 요소에서 탐색을 시작할 수 있도록 해야 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1CEF00-914F-9023-32DE-2AD8379B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69" y="253859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A99E4-C502-20E9-8F2C-DD86835C533C}"/>
              </a:ext>
            </a:extLst>
          </p:cNvPr>
          <p:cNvSpPr/>
          <p:nvPr/>
        </p:nvSpPr>
        <p:spPr>
          <a:xfrm>
            <a:off x="6849687" y="5408373"/>
            <a:ext cx="743701" cy="22392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910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35.</a:t>
            </a:r>
            <a:r>
              <a:rPr lang="ko-KR" altLang="en-US"/>
              <a:t> 히스토리</a:t>
            </a:r>
            <a:r>
              <a:rPr lang="en-US" altLang="ko-KR"/>
              <a:t>(</a:t>
            </a:r>
            <a:r>
              <a:rPr lang="ko-KR" altLang="en-US"/>
              <a:t>최근 본</a:t>
            </a:r>
            <a:r>
              <a:rPr lang="en-US" altLang="ko-KR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https://m.oliveyoung.co.kr/m/mtn/history?tab=recent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페이지에 제목을 적절하게 제공하지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현재 페이지의 경로 또는 내용을 적절하게 반영하는 내용으로 제목을 수정해야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802823"/>
            <a:ext cx="4104304" cy="558322"/>
            <a:chOff x="633404" y="2845589"/>
            <a:chExt cx="4104304" cy="5583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히스토리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|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269898"/>
            <a:ext cx="4104304" cy="558322"/>
            <a:chOff x="631825" y="4319397"/>
            <a:chExt cx="4104304" cy="5583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347119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최근 본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히스토리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|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69941F8-163E-51B0-1374-924BCAF00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69" y="2532759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849873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35.</a:t>
            </a:r>
            <a:r>
              <a:rPr lang="ko-KR" altLang="en-US"/>
              <a:t> 히스토리</a:t>
            </a:r>
            <a:r>
              <a:rPr lang="en-US" altLang="ko-KR"/>
              <a:t>(</a:t>
            </a:r>
            <a:r>
              <a:rPr lang="ko-KR" altLang="en-US"/>
              <a:t>최근 본</a:t>
            </a:r>
            <a:r>
              <a:rPr lang="en-US" altLang="ko-KR"/>
              <a:t>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https://m.oliveyoung.co.kr/m/mtn/history?tab=recent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50664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r>
              <a:rPr lang="en-US" altLang="ko-KR"/>
              <a:t>.</a:t>
            </a:r>
          </a:p>
          <a:p>
            <a:r>
              <a:rPr lang="ko-KR" altLang="en-US"/>
              <a:t>스크린 리더가 접근할 수 있는 형태로 요소의 상태에 관한 부가 설명을 제공해야 함</a:t>
            </a:r>
            <a:endParaRPr lang="en-US" altLang="ko-KR"/>
          </a:p>
          <a:p>
            <a:r>
              <a:rPr lang="ko-KR" altLang="en-US"/>
              <a:t>잘못 사용된 </a:t>
            </a:r>
            <a:r>
              <a:rPr lang="en-US" altLang="ko-KR"/>
              <a:t>role </a:t>
            </a:r>
            <a:r>
              <a:rPr lang="ko-KR" altLang="en-US"/>
              <a:t>속성을 수정하고 </a:t>
            </a:r>
            <a:r>
              <a:rPr lang="en-US" altLang="ko-KR"/>
              <a:t>aria-selected </a:t>
            </a:r>
            <a:r>
              <a:rPr lang="ko-KR" altLang="en-US"/>
              <a:t>속성으로 선택 정보 제공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43971" y="3688523"/>
            <a:ext cx="4104304" cy="1098983"/>
            <a:chOff x="633404" y="2845589"/>
            <a:chExt cx="4104304" cy="10989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role="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tablist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&lt;li role="tab" class="TabMenu_on__bS91R"&gt;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="#"&gt;&lt;span&gt;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최근 본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&lt;/span&gt;&lt;/a&gt;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...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218352"/>
            <a:ext cx="4104304" cy="1234405"/>
            <a:chOff x="631825" y="4319397"/>
            <a:chExt cx="4104304" cy="12344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ul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role="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tablist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&lt;li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role="none"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class="TabMenu_on__bS91R"&gt;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&lt;a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role="tab"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aria-selected="true"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="#"&gt;&lt;span&gt;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최근 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&lt;/li&gt;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...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81CEF00-914F-9023-32DE-2AD8379B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69" y="253859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2B62C2-8E4E-DFA4-9D1E-C808867DC6F4}"/>
              </a:ext>
            </a:extLst>
          </p:cNvPr>
          <p:cNvSpPr/>
          <p:nvPr/>
        </p:nvSpPr>
        <p:spPr>
          <a:xfrm>
            <a:off x="6198269" y="2835151"/>
            <a:ext cx="2064468" cy="2296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08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https://m.oliveyoung.co.kr/m/login/loginForm.do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23. (</a:t>
            </a:r>
            <a:r>
              <a:rPr lang="ko-KR" altLang="en-US"/>
              <a:t>레이블과 네임</a:t>
            </a:r>
            <a:r>
              <a:rPr lang="en-US" altLang="ko-KR"/>
              <a:t>) </a:t>
            </a:r>
            <a:r>
              <a:rPr lang="ko-KR" altLang="en-US"/>
              <a:t>텍스트 또는 텍스트 이미지가 포함된 레이블이 있는 사용자 인터페이스 구성요소는 네임에 시각적으로 표시되는 해당 텍스트를 포함해야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5330"/>
          </a:xfrm>
        </p:spPr>
        <p:txBody>
          <a:bodyPr/>
          <a:lstStyle/>
          <a:p>
            <a:r>
              <a:rPr lang="ko-KR" altLang="en-US"/>
              <a:t>시각적으로 제공된 입력 서식 레이블과 입력 서식의 접근 가능한 이름이 일치하지 않음</a:t>
            </a:r>
          </a:p>
          <a:p>
            <a:r>
              <a:rPr lang="ko-KR" altLang="en-US"/>
              <a:t>텍스트 레이블이 있는 </a:t>
            </a:r>
            <a:r>
              <a:rPr lang="en-US" altLang="ko-KR"/>
              <a:t>UI </a:t>
            </a:r>
            <a:r>
              <a:rPr lang="ko-KR" altLang="en-US"/>
              <a:t>컴포넌트의 접근 가능한 이름은 시각적으로 표시되는 </a:t>
            </a:r>
            <a:r>
              <a:rPr lang="en-US" altLang="ko-KR"/>
              <a:t>UI </a:t>
            </a:r>
            <a:r>
              <a:rPr lang="ko-KR" altLang="en-US"/>
              <a:t>레이블을 포함하여 제공해야 함</a:t>
            </a:r>
            <a:endParaRPr lang="en-US" altLang="ko-KR"/>
          </a:p>
          <a:p>
            <a:r>
              <a:rPr lang="ko-KR" altLang="en-US"/>
              <a:t>레이블과 네임이 완전히 일치해야 하는 것은 아니지만 비밀번호 입력 양식도 동일한 방식으로 수정할 것을 권장함</a:t>
            </a: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87551D-E43B-1448-B15F-D981F860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99" y="253859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296978-50DF-21E9-E2DE-5C0701C31419}"/>
              </a:ext>
            </a:extLst>
          </p:cNvPr>
          <p:cNvSpPr/>
          <p:nvPr/>
        </p:nvSpPr>
        <p:spPr>
          <a:xfrm>
            <a:off x="6321652" y="3216334"/>
            <a:ext cx="1822635" cy="29109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A68D56-6B89-573D-EC56-ECD45F5894B7}"/>
              </a:ext>
            </a:extLst>
          </p:cNvPr>
          <p:cNvGrpSpPr/>
          <p:nvPr/>
        </p:nvGrpSpPr>
        <p:grpSpPr>
          <a:xfrm>
            <a:off x="633404" y="3885653"/>
            <a:ext cx="4104304" cy="963561"/>
            <a:chOff x="633404" y="2845589"/>
            <a:chExt cx="4104304" cy="963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612D6F-3601-C5AF-39A7-790C7653716F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43459F-938F-D199-DE9C-DFD217A360CA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type="email"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loginId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loginId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value="" placeholder="CJ ONE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통합회원 아이디 입력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아이디를 입력해주세요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."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autocomplete="off" pattern="[A-Za-z0-9]*" style="width: 100%;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-mode: disabled" class="" /&gt;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B28076-D14D-CDD6-AD9C-32EF25F779D5}"/>
              </a:ext>
            </a:extLst>
          </p:cNvPr>
          <p:cNvGrpSpPr/>
          <p:nvPr/>
        </p:nvGrpSpPr>
        <p:grpSpPr>
          <a:xfrm>
            <a:off x="631825" y="5249728"/>
            <a:ext cx="4104304" cy="963561"/>
            <a:chOff x="631825" y="4319397"/>
            <a:chExt cx="4104304" cy="963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CFB863-6270-FB4F-D902-232A313C188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7EC9ECD-DA7A-953A-DFB6-1F7B2657BB3C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type="email"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loginId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name="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loginId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value="" placeholder="CJ ONE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통합회원 아이디 입력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title="CJ ONE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통합회원 아이디 입력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autocomplete="off" pattern="[A-Za-z0-9]*" style="width: 100%;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-mode: disabled" class="" /&gt;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0346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https://m.oliveyoung.co.kr/m/login/loginForm.do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69881"/>
          </a:xfrm>
        </p:spPr>
        <p:txBody>
          <a:bodyPr/>
          <a:lstStyle/>
          <a:p>
            <a:r>
              <a:rPr lang="ko-KR" altLang="en-US"/>
              <a:t>컨트롤 요소</a:t>
            </a:r>
            <a:r>
              <a:rPr lang="en-US" altLang="ko-KR"/>
              <a:t>(#9AC75B)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2:1</a:t>
            </a:r>
            <a:r>
              <a:rPr lang="ko-KR" altLang="en-US"/>
              <a:t>로 최소 명도대비 기준을 충족하지 않음</a:t>
            </a:r>
            <a:endParaRPr lang="en-US" altLang="ko-KR"/>
          </a:p>
          <a:p>
            <a:r>
              <a:rPr lang="ko-KR" altLang="en-US"/>
              <a:t>텍스트</a:t>
            </a:r>
            <a:r>
              <a:rPr lang="en-US" altLang="ko-KR"/>
              <a:t>(#9EA6AC)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2.5:1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요소의 색상을 조정하거나 그림자 또는 윤곽선을 제공해야 함</a:t>
            </a:r>
          </a:p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456821-DF8A-6AFE-4501-05F6D0F081A7}"/>
              </a:ext>
            </a:extLst>
          </p:cNvPr>
          <p:cNvGrpSpPr/>
          <p:nvPr/>
        </p:nvGrpSpPr>
        <p:grpSpPr>
          <a:xfrm>
            <a:off x="6321000" y="2590277"/>
            <a:ext cx="1781367" cy="3611348"/>
            <a:chOff x="6315895" y="2546207"/>
            <a:chExt cx="1811285" cy="3672000"/>
          </a:xfrm>
        </p:grpSpPr>
        <p:pic>
          <p:nvPicPr>
            <p:cNvPr id="14" name="그림 13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A6B9E9D4-D141-3D3E-32DC-758F6702B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8"/>
            <a:stretch/>
          </p:blipFill>
          <p:spPr>
            <a:xfrm>
              <a:off x="6315895" y="2546207"/>
              <a:ext cx="1811285" cy="3672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AFA17A0-E849-85B2-DDC1-DDF923F53854}"/>
                </a:ext>
              </a:extLst>
            </p:cNvPr>
            <p:cNvSpPr/>
            <p:nvPr/>
          </p:nvSpPr>
          <p:spPr>
            <a:xfrm>
              <a:off x="6502992" y="3213001"/>
              <a:ext cx="322008" cy="113968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F351D0-9CCC-D759-992E-A7518BE84384}"/>
              </a:ext>
            </a:extLst>
          </p:cNvPr>
          <p:cNvSpPr/>
          <p:nvPr/>
        </p:nvSpPr>
        <p:spPr>
          <a:xfrm flipH="1" flipV="1">
            <a:off x="6434761" y="3645000"/>
            <a:ext cx="174239" cy="2138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407C3D-F68D-31C2-DCE8-4505F052DED8}"/>
              </a:ext>
            </a:extLst>
          </p:cNvPr>
          <p:cNvSpPr/>
          <p:nvPr/>
        </p:nvSpPr>
        <p:spPr>
          <a:xfrm flipH="1" flipV="1">
            <a:off x="7002523" y="3645000"/>
            <a:ext cx="174239" cy="2138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091650-2A31-9853-167B-2A229FA1C6F3}"/>
              </a:ext>
            </a:extLst>
          </p:cNvPr>
          <p:cNvSpPr/>
          <p:nvPr/>
        </p:nvSpPr>
        <p:spPr>
          <a:xfrm flipH="1" flipV="1">
            <a:off x="6434761" y="3856201"/>
            <a:ext cx="1542238" cy="21384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EDE9AD-2C32-EE7B-40C2-555725CF7859}"/>
              </a:ext>
            </a:extLst>
          </p:cNvPr>
          <p:cNvSpPr/>
          <p:nvPr/>
        </p:nvSpPr>
        <p:spPr>
          <a:xfrm flipH="1" flipV="1">
            <a:off x="6825588" y="4110893"/>
            <a:ext cx="791412" cy="1460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DB9087-2817-0CFD-D39E-E0171101C9BD}"/>
              </a:ext>
            </a:extLst>
          </p:cNvPr>
          <p:cNvSpPr/>
          <p:nvPr/>
        </p:nvSpPr>
        <p:spPr>
          <a:xfrm flipH="1" flipV="1">
            <a:off x="6345814" y="4437000"/>
            <a:ext cx="791412" cy="23523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7C6F36-312E-197D-AED1-2F27048ADCE3}"/>
              </a:ext>
            </a:extLst>
          </p:cNvPr>
          <p:cNvSpPr/>
          <p:nvPr/>
        </p:nvSpPr>
        <p:spPr>
          <a:xfrm flipH="1" flipV="1">
            <a:off x="6825588" y="5034595"/>
            <a:ext cx="791412" cy="1944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FCF797-BADA-CB60-E214-FB011462011A}"/>
              </a:ext>
            </a:extLst>
          </p:cNvPr>
          <p:cNvSpPr/>
          <p:nvPr/>
        </p:nvSpPr>
        <p:spPr>
          <a:xfrm flipH="1" flipV="1">
            <a:off x="6548509" y="3453635"/>
            <a:ext cx="996491" cy="1460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658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https://m.oliveyoung.co.kr/m/login/loginForm.do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 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링크 텍스트에 적용된 부적절한 스타일</a:t>
            </a:r>
            <a:r>
              <a:rPr lang="en-US" altLang="ko-KR"/>
              <a:t>()</a:t>
            </a:r>
            <a:r>
              <a:rPr lang="ko-KR" altLang="en-US"/>
              <a:t>로 인해 스크린 리더에서 링크 목적지 정보에 접근할 수 없음</a:t>
            </a:r>
            <a:endParaRPr lang="en-US" altLang="ko-KR"/>
          </a:p>
          <a:p>
            <a:r>
              <a:rPr lang="en-US" altLang="ko-KR"/>
              <a:t>font-size:0 </a:t>
            </a:r>
            <a:r>
              <a:rPr lang="ko-KR" altLang="en-US"/>
              <a:t>속성 삭제 후 텍스트가 시각적으로만 표시되지 않을 수 있도록 적절한 스타일을 적용해야 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456821-DF8A-6AFE-4501-05F6D0F081A7}"/>
              </a:ext>
            </a:extLst>
          </p:cNvPr>
          <p:cNvGrpSpPr/>
          <p:nvPr/>
        </p:nvGrpSpPr>
        <p:grpSpPr>
          <a:xfrm>
            <a:off x="6315895" y="2546207"/>
            <a:ext cx="1811285" cy="3672000"/>
            <a:chOff x="6315895" y="2546207"/>
            <a:chExt cx="1811285" cy="3672000"/>
          </a:xfrm>
        </p:grpSpPr>
        <p:pic>
          <p:nvPicPr>
            <p:cNvPr id="14" name="그림 13" descr="텍스트, 스크린샷, 소프트웨어, 컴퓨터 아이콘이(가) 표시된 사진&#10;&#10;자동 생성된 설명">
              <a:extLst>
                <a:ext uri="{FF2B5EF4-FFF2-40B4-BE49-F238E27FC236}">
                  <a16:creationId xmlns:a16="http://schemas.microsoft.com/office/drawing/2014/main" id="{A6B9E9D4-D141-3D3E-32DC-758F6702B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8"/>
            <a:stretch/>
          </p:blipFill>
          <p:spPr>
            <a:xfrm>
              <a:off x="6315895" y="2546207"/>
              <a:ext cx="1811285" cy="3672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AFA17A0-E849-85B2-DDC1-DDF923F53854}"/>
                </a:ext>
              </a:extLst>
            </p:cNvPr>
            <p:cNvSpPr/>
            <p:nvPr/>
          </p:nvSpPr>
          <p:spPr>
            <a:xfrm>
              <a:off x="6537000" y="3213000"/>
              <a:ext cx="288000" cy="7200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F351D0-9CCC-D759-992E-A7518BE84384}"/>
              </a:ext>
            </a:extLst>
          </p:cNvPr>
          <p:cNvSpPr/>
          <p:nvPr/>
        </p:nvSpPr>
        <p:spPr>
          <a:xfrm>
            <a:off x="7761000" y="4437000"/>
            <a:ext cx="270793" cy="27079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1069987-FD1B-3551-F668-4532D313BCC1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FCE8AC-A587-DC48-CB7E-1027A4267885}"/>
              </a:ext>
            </a:extLst>
          </p:cNvPr>
          <p:cNvGrpSpPr/>
          <p:nvPr/>
        </p:nvGrpSpPr>
        <p:grpSpPr>
          <a:xfrm>
            <a:off x="631825" y="4263160"/>
            <a:ext cx="4104304" cy="2182356"/>
            <a:chOff x="631825" y="4319397"/>
            <a:chExt cx="4104304" cy="21823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45118F-19AF-E180-2B66-BDCE8A9A580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974247-83E0-2909-1041-A77A3467F3BA}"/>
                </a:ext>
              </a:extLst>
            </p:cNvPr>
            <p:cNvSpPr/>
            <p:nvPr/>
          </p:nvSpPr>
          <p:spPr>
            <a:xfrm>
              <a:off x="631825" y="4530600"/>
              <a:ext cx="4104000" cy="197115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id="custom-login-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btnlogin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kakao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카카오 간편 로그인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회원가입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class="icon"&gt;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카카오 간편 로그인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회원가입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/* CSS */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fast_login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btnbox_login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.area 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btnlogin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.icon {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display: inline-block;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width: 45px;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height: 45px;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font-size: 0;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vertical-align: top;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5148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https://m.oliveyoung.co.kr/m/login/loginForm.do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화면에 보이지 않거나 의미 없는 개체에 초점이 이동되는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582623"/>
          </a:xfrm>
        </p:spPr>
        <p:txBody>
          <a:bodyPr/>
          <a:lstStyle/>
          <a:p>
            <a:r>
              <a:rPr lang="ko-KR" altLang="en-US"/>
              <a:t>시각적으로 확인되지 않는 요소</a:t>
            </a:r>
            <a:r>
              <a:rPr lang="en-US" altLang="ko-KR"/>
              <a:t>(</a:t>
            </a:r>
            <a:r>
              <a:rPr lang="ko-KR" altLang="en-US"/>
              <a:t>토스트 팝업</a:t>
            </a:r>
            <a:r>
              <a:rPr lang="en-US" altLang="ko-KR"/>
              <a:t>)</a:t>
            </a:r>
            <a:r>
              <a:rPr lang="ko-KR" altLang="en-US"/>
              <a:t>로 스크린 리더 초점이 이동하고 있음</a:t>
            </a:r>
            <a:endParaRPr lang="en-US" altLang="ko-KR"/>
          </a:p>
          <a:p>
            <a:r>
              <a:rPr lang="ko-KR" altLang="en-US"/>
              <a:t>기획 의도를 확인하여 사용하지 않는 요소인 경우 마크업을 삭제하거나 </a:t>
            </a:r>
            <a:r>
              <a:rPr lang="en-US" altLang="ko-KR" err="1"/>
              <a:t>display:none</a:t>
            </a:r>
            <a:r>
              <a:rPr lang="ko-KR" altLang="en-US"/>
              <a:t>을 적용해야 하며</a:t>
            </a:r>
            <a:r>
              <a:rPr lang="en-US" altLang="ko-KR"/>
              <a:t>, </a:t>
            </a:r>
            <a:r>
              <a:rPr lang="ko-KR" altLang="en-US"/>
              <a:t>사용되는 요소인 경우 시각적으로 표시되기 전까지 </a:t>
            </a:r>
            <a:r>
              <a:rPr lang="en-US" altLang="ko-KR" err="1"/>
              <a:t>display:none</a:t>
            </a:r>
            <a:r>
              <a:rPr lang="en-US" altLang="ko-KR"/>
              <a:t>, </a:t>
            </a:r>
            <a:r>
              <a:rPr lang="en-US" altLang="ko-KR" err="1"/>
              <a:t>visibility:hidden</a:t>
            </a:r>
            <a:r>
              <a:rPr lang="en-US" altLang="ko-KR"/>
              <a:t>, aria-hidden="true" </a:t>
            </a:r>
            <a:r>
              <a:rPr lang="ko-KR" altLang="en-US"/>
              <a:t>같은 속성을 적용하여 스크린 리더 초점이 접근하지 않도록 해야 함</a:t>
            </a:r>
          </a:p>
        </p:txBody>
      </p:sp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9C1390B-37E9-53EB-1275-5840B56D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F351D0-9CCC-D759-992E-A7518BE84384}"/>
              </a:ext>
            </a:extLst>
          </p:cNvPr>
          <p:cNvSpPr/>
          <p:nvPr/>
        </p:nvSpPr>
        <p:spPr>
          <a:xfrm flipH="1">
            <a:off x="6888843" y="5296036"/>
            <a:ext cx="686535" cy="1793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9D2E43-76DB-1960-21AF-14157FA604A9}"/>
              </a:ext>
            </a:extLst>
          </p:cNvPr>
          <p:cNvSpPr/>
          <p:nvPr/>
        </p:nvSpPr>
        <p:spPr>
          <a:xfrm flipH="1">
            <a:off x="6775221" y="5992211"/>
            <a:ext cx="913779" cy="1793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BE9098-9D73-1255-7351-72DAA4B26B9C}"/>
              </a:ext>
            </a:extLst>
          </p:cNvPr>
          <p:cNvGrpSpPr/>
          <p:nvPr/>
        </p:nvGrpSpPr>
        <p:grpSpPr>
          <a:xfrm>
            <a:off x="631825" y="4256612"/>
            <a:ext cx="4104304" cy="1369954"/>
            <a:chOff x="631825" y="4319397"/>
            <a:chExt cx="4104304" cy="13699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9B0AA4-DA30-958B-2CA4-2618C2575E57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6684776-40D4-D376-B5C4-2B1E62C5665A}"/>
                </a:ext>
              </a:extLst>
            </p:cNvPr>
            <p:cNvSpPr/>
            <p:nvPr/>
          </p:nvSpPr>
          <p:spPr>
            <a:xfrm>
              <a:off x="631825" y="4530600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// off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상태일 때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class="toast-txt off"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캐시 데이터를 삭제했어요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//on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상태일 때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class="toast-txt 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aria-hidden="false" role="alert" aria-live="polite"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캐시 데이터를 삭제했어요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52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https://m.oliveyoung.co.kr/m/login/loginForm.do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26. (</a:t>
            </a:r>
            <a:r>
              <a:rPr lang="ko-KR" altLang="en-US"/>
              <a:t>사용자 요구에 따른 실행</a:t>
            </a:r>
            <a:r>
              <a:rPr lang="en-US" altLang="ko-KR"/>
              <a:t>) </a:t>
            </a:r>
            <a:r>
              <a:rPr lang="ko-KR" altLang="en-US"/>
              <a:t>사용자가 의도하지 않은 기능</a:t>
            </a:r>
            <a:r>
              <a:rPr lang="en-US" altLang="ko-KR"/>
              <a:t>(</a:t>
            </a:r>
            <a:r>
              <a:rPr lang="ko-KR" altLang="en-US"/>
              <a:t>새 창</a:t>
            </a:r>
            <a:r>
              <a:rPr lang="en-US" altLang="ko-KR"/>
              <a:t>, </a:t>
            </a:r>
            <a:r>
              <a:rPr lang="ko-KR" altLang="en-US"/>
              <a:t>초점 변화 등</a:t>
            </a:r>
            <a:r>
              <a:rPr lang="en-US" altLang="ko-KR"/>
              <a:t>)</a:t>
            </a:r>
            <a:r>
              <a:rPr lang="ko-KR" altLang="en-US"/>
              <a:t>은 실행되지 않아야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사용자가 실행하지 않은 상황에서 예측하지 않은 새 창이 열리는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새 창을 실행시키는 컨트롤 요소에는 </a:t>
            </a:r>
            <a:r>
              <a:rPr lang="en-US" altLang="ko-KR"/>
              <a:t>title </a:t>
            </a:r>
            <a:r>
              <a:rPr lang="ko-KR" altLang="en-US"/>
              <a:t>속성을 활용하여 동작 방식에 관한 정보를 제공해야 함</a:t>
            </a: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87551D-E43B-1448-B15F-D981F860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99" y="253859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296978-50DF-21E9-E2DE-5C0701C31419}"/>
              </a:ext>
            </a:extLst>
          </p:cNvPr>
          <p:cNvSpPr/>
          <p:nvPr/>
        </p:nvSpPr>
        <p:spPr>
          <a:xfrm>
            <a:off x="6711539" y="4409002"/>
            <a:ext cx="1063319" cy="182522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B28076-D14D-CDD6-AD9C-32EF25F779D5}"/>
              </a:ext>
            </a:extLst>
          </p:cNvPr>
          <p:cNvGrpSpPr/>
          <p:nvPr/>
        </p:nvGrpSpPr>
        <p:grpSpPr>
          <a:xfrm>
            <a:off x="631825" y="3492645"/>
            <a:ext cx="4104304" cy="1234533"/>
            <a:chOff x="631825" y="4319397"/>
            <a:chExt cx="4104304" cy="12345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CFB863-6270-FB4F-D902-232A313C188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7EC9ECD-DA7A-953A-DFB6-1F7B2657BB3C}"/>
                </a:ext>
              </a:extLst>
            </p:cNvPr>
            <p:cNvSpPr/>
            <p:nvPr/>
          </p:nvSpPr>
          <p:spPr>
            <a:xfrm>
              <a:off x="631825" y="4530600"/>
              <a:ext cx="4104000" cy="102333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:;"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javascirpt:mlogin.login.findId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class=""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열림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아이디 찾기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:;"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javascirpt:mlogin.login.findPasswd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 class=""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새 창 열람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비밀번호 찾기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7386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카테고리 </a:t>
            </a:r>
            <a:r>
              <a:rPr lang="ko-KR" altLang="en-US" err="1"/>
              <a:t>드로워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https://m.oliveyoung.co.kr/m/menu/drawer?tab=category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생략하고 공백 문자를 제공해야 함</a:t>
            </a:r>
            <a:endParaRPr lang="en-US" altLang="ko-KR"/>
          </a:p>
          <a:p>
            <a:r>
              <a:rPr lang="ko-KR" altLang="en-US"/>
              <a:t>카테고리 </a:t>
            </a:r>
            <a:r>
              <a:rPr lang="ko-KR" altLang="en-US" err="1"/>
              <a:t>드로워</a:t>
            </a:r>
            <a:r>
              <a:rPr lang="ko-KR" altLang="en-US"/>
              <a:t> 내 서비스</a:t>
            </a:r>
            <a:r>
              <a:rPr lang="en-US" altLang="ko-KR"/>
              <a:t>, </a:t>
            </a:r>
            <a:r>
              <a:rPr lang="ko-KR" altLang="en-US"/>
              <a:t>헬스</a:t>
            </a:r>
            <a:r>
              <a:rPr lang="en-US" altLang="ko-KR"/>
              <a:t>+ </a:t>
            </a:r>
            <a:r>
              <a:rPr lang="ko-KR" altLang="en-US"/>
              <a:t>탭</a:t>
            </a:r>
            <a:r>
              <a:rPr lang="en-US" altLang="ko-KR"/>
              <a:t> </a:t>
            </a:r>
            <a:r>
              <a:rPr lang="ko-KR" altLang="en-US"/>
              <a:t>동일 오류</a:t>
            </a:r>
            <a:endParaRPr lang="en-US" altLang="ko-KR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557424"/>
            <a:chOff x="633404" y="2845589"/>
            <a:chExt cx="4104304" cy="5574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스킨케어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대표이미지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557424"/>
            <a:chOff x="631825" y="4319397"/>
            <a:chExt cx="4104304" cy="5574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E607F91-0AA3-5499-B783-634CBC6CF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F3259-261E-1C7F-0EFB-34FD1D74A896}"/>
              </a:ext>
            </a:extLst>
          </p:cNvPr>
          <p:cNvSpPr/>
          <p:nvPr/>
        </p:nvSpPr>
        <p:spPr>
          <a:xfrm>
            <a:off x="6969000" y="2997000"/>
            <a:ext cx="216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11B440-5874-88D1-C1D3-1ADD893F6B98}"/>
              </a:ext>
            </a:extLst>
          </p:cNvPr>
          <p:cNvSpPr/>
          <p:nvPr/>
        </p:nvSpPr>
        <p:spPr>
          <a:xfrm>
            <a:off x="6969000" y="4527247"/>
            <a:ext cx="216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85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카테고리 </a:t>
            </a:r>
            <a:r>
              <a:rPr lang="ko-KR" altLang="en-US" err="1"/>
              <a:t>드로워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https://m.oliveyoung.co.kr/m/menu/drawer?tab=category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(#FFFFF)</a:t>
            </a:r>
            <a:r>
              <a:rPr lang="ko-KR" altLang="en-US"/>
              <a:t>와 배경</a:t>
            </a:r>
            <a:r>
              <a:rPr lang="en-US" altLang="ko-KR"/>
              <a:t>(#9AC75B) </a:t>
            </a:r>
            <a:r>
              <a:rPr lang="ko-KR" altLang="en-US"/>
              <a:t>간 명도대비가 </a:t>
            </a:r>
            <a:r>
              <a:rPr lang="en-US" altLang="ko-KR"/>
              <a:t>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배경의 색상을 조정하거나 그림자 또는 윤곽선을 제공해야 함</a:t>
            </a:r>
          </a:p>
        </p:txBody>
      </p:sp>
      <p:pic>
        <p:nvPicPr>
          <p:cNvPr id="14" name="그림 1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E607F91-0AA3-5499-B783-634CBC6CF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F3259-261E-1C7F-0EFB-34FD1D74A896}"/>
              </a:ext>
            </a:extLst>
          </p:cNvPr>
          <p:cNvSpPr/>
          <p:nvPr/>
        </p:nvSpPr>
        <p:spPr>
          <a:xfrm>
            <a:off x="6855491" y="2565000"/>
            <a:ext cx="401509" cy="17424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8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FB0B8-3C5D-91D3-72F2-5910E2D1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00F81-468D-93E7-6206-434D4E7C17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C4D1D6A-A622-5868-A0DC-ADE7660CAE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01D1E2-0773-E263-4233-BD2A502E2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868B851A-BCB1-3465-5156-945242E0B7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199"/>
            <a:ext cx="8224519" cy="208800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카테고리 </a:t>
            </a:r>
            <a:r>
              <a:rPr lang="ko-KR" altLang="en-US" err="1"/>
              <a:t>드로워</a:t>
            </a:r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8C1F5EE-9E91-B48D-C5EF-DBCBB3DE00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5556" y="1022495"/>
            <a:ext cx="8224519" cy="208800"/>
          </a:xfrm>
        </p:spPr>
        <p:txBody>
          <a:bodyPr/>
          <a:lstStyle/>
          <a:p>
            <a:r>
              <a:rPr lang="en-US" altLang="ko-KR"/>
              <a:t>https://m.oliveyoung.co.kr/m/menu/drawer?tab=category</a:t>
            </a:r>
          </a:p>
        </p:txBody>
      </p:sp>
      <p:pic>
        <p:nvPicPr>
          <p:cNvPr id="12" name="그림 11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DA45BE6-5031-D72C-C398-3B50AE102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46207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E7F871-CEEF-5D2A-2FD6-125FBC059788}"/>
              </a:ext>
            </a:extLst>
          </p:cNvPr>
          <p:cNvSpPr/>
          <p:nvPr/>
        </p:nvSpPr>
        <p:spPr>
          <a:xfrm>
            <a:off x="6880787" y="2578126"/>
            <a:ext cx="356686" cy="19111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FC0718-54B7-9090-E9DF-BFA4897329A1}"/>
              </a:ext>
            </a:extLst>
          </p:cNvPr>
          <p:cNvSpPr/>
          <p:nvPr/>
        </p:nvSpPr>
        <p:spPr>
          <a:xfrm>
            <a:off x="6286304" y="5292889"/>
            <a:ext cx="322696" cy="33940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ED01FD1-03A0-F17A-B12E-EF5008F447D4}"/>
              </a:ext>
            </a:extLst>
          </p:cNvPr>
          <p:cNvCxnSpPr>
            <a:cxnSpLocks/>
            <a:stCxn id="13" idx="1"/>
            <a:endCxn id="9" idx="1"/>
          </p:cNvCxnSpPr>
          <p:nvPr/>
        </p:nvCxnSpPr>
        <p:spPr>
          <a:xfrm rot="10800000" flipH="1">
            <a:off x="6286303" y="2673685"/>
            <a:ext cx="594483" cy="2788909"/>
          </a:xfrm>
          <a:prstGeom prst="bentConnector3">
            <a:avLst>
              <a:gd name="adj1" fmla="val -38454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67C8348-0BD5-031B-AC6C-E37D1BCBBD5B}"/>
              </a:ext>
            </a:extLst>
          </p:cNvPr>
          <p:cNvSpPr>
            <a:spLocks noChangeAspect="1"/>
          </p:cNvSpPr>
          <p:nvPr/>
        </p:nvSpPr>
        <p:spPr>
          <a:xfrm>
            <a:off x="6199590" y="5166102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DF9155-501E-DE8B-63B2-DDD8A058C02F}"/>
              </a:ext>
            </a:extLst>
          </p:cNvPr>
          <p:cNvSpPr>
            <a:spLocks noChangeAspect="1"/>
          </p:cNvSpPr>
          <p:nvPr/>
        </p:nvSpPr>
        <p:spPr>
          <a:xfrm>
            <a:off x="6753950" y="2452235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</p:spTree>
    <p:extLst>
      <p:ext uri="{BB962C8B-B14F-4D97-AF65-F5344CB8AC3E}">
        <p14:creationId xmlns:p14="http://schemas.microsoft.com/office/powerpoint/2010/main" val="627593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FB0B8-3C5D-91D3-72F2-5910E2D1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00F81-468D-93E7-6206-434D4E7C17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선형구조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C4D1D6A-A622-5868-A0DC-ADE7660CAE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구조를 논리적으로 제공하지 않아 주종 관계를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01D1E2-0773-E263-4233-BD2A502E2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탭 패널의 섹션 제목에 해당하는 요소를 일반 태그</a:t>
            </a:r>
            <a:r>
              <a:rPr lang="en-US" altLang="ko-KR"/>
              <a:t>(&lt;strong&gt;)</a:t>
            </a:r>
            <a:r>
              <a:rPr lang="ko-KR" altLang="en-US"/>
              <a:t>로 </a:t>
            </a:r>
            <a:r>
              <a:rPr lang="ko-KR" altLang="en-US" err="1"/>
              <a:t>마크업하여</a:t>
            </a:r>
            <a:r>
              <a:rPr lang="ko-KR" altLang="en-US"/>
              <a:t> 스크린 리더 사용자가 탭과 콘텐츠 간 상하 관계 구조를 이해하기 어려움</a:t>
            </a:r>
          </a:p>
          <a:p>
            <a:r>
              <a:rPr lang="ko-KR" altLang="en-US"/>
              <a:t>텍스트 요소의 마크업을 문서 헤딩 구조에 적절한 수준의 헤딩 태그로 변경해야 함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868B851A-BCB1-3465-5156-945242E0B7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199"/>
            <a:ext cx="8224519" cy="208800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카테고리 </a:t>
            </a:r>
            <a:r>
              <a:rPr lang="ko-KR" altLang="en-US" err="1"/>
              <a:t>드로워</a:t>
            </a:r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8C1F5EE-9E91-B48D-C5EF-DBCBB3DE00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5556" y="1022495"/>
            <a:ext cx="8224519" cy="208800"/>
          </a:xfrm>
        </p:spPr>
        <p:txBody>
          <a:bodyPr/>
          <a:lstStyle/>
          <a:p>
            <a:r>
              <a:rPr lang="en-US" altLang="ko-KR"/>
              <a:t>https://m.oliveyoung.co.kr/m/menu/drawer?tab=category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B4AF3-22AF-31B9-CC74-873C92BC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34" y="2534886"/>
            <a:ext cx="206446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D7BC7B-42A1-FCFB-DB8B-0D0BCA8F0DAE}"/>
              </a:ext>
            </a:extLst>
          </p:cNvPr>
          <p:cNvSpPr/>
          <p:nvPr/>
        </p:nvSpPr>
        <p:spPr>
          <a:xfrm>
            <a:off x="6932543" y="3059310"/>
            <a:ext cx="801677" cy="2686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071E96-9A80-0DBB-C82B-24C0E83F8CC4}"/>
              </a:ext>
            </a:extLst>
          </p:cNvPr>
          <p:cNvSpPr/>
          <p:nvPr/>
        </p:nvSpPr>
        <p:spPr>
          <a:xfrm>
            <a:off x="6909435" y="4907160"/>
            <a:ext cx="801677" cy="2686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EB2B6C0-11EA-209E-BA05-01FCDEEE7035}"/>
              </a:ext>
            </a:extLst>
          </p:cNvPr>
          <p:cNvGrpSpPr/>
          <p:nvPr/>
        </p:nvGrpSpPr>
        <p:grpSpPr>
          <a:xfrm>
            <a:off x="633404" y="3858844"/>
            <a:ext cx="4104304" cy="963561"/>
            <a:chOff x="633404" y="2845589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8F6A23-1D81-A470-E214-3B4CD5A32F8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CDED04-1359-4DEC-B304-CEAEFC1D297A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&lt;strong&gt;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sapn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&lt;span&gt;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스킨케어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F94D60F-2183-E33B-63BE-67A14BF02A21}"/>
              </a:ext>
            </a:extLst>
          </p:cNvPr>
          <p:cNvGrpSpPr/>
          <p:nvPr/>
        </p:nvGrpSpPr>
        <p:grpSpPr>
          <a:xfrm>
            <a:off x="631825" y="5332652"/>
            <a:ext cx="4104304" cy="963561"/>
            <a:chOff x="631825" y="4319397"/>
            <a:chExt cx="4104304" cy="9635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977456-8319-C410-538D-8C3F295DF12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F37F66F-AACA-745D-C4CD-E21D3DD2BA3E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&lt;strong&gt;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sapn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&lt;h1&gt;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스킨케어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&lt;/h1&gt;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0158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en-US" altLang="ko-KR" err="1"/>
              <a:t>img</a:t>
            </a:r>
            <a:r>
              <a:rPr lang="en-US" altLang="ko-KR"/>
              <a:t> </a:t>
            </a:r>
            <a:r>
              <a:rPr lang="ko-KR" altLang="en-US"/>
              <a:t>요소의 </a:t>
            </a:r>
            <a:r>
              <a:rPr lang="en-US" altLang="ko-KR"/>
              <a:t>alt </a:t>
            </a:r>
            <a:r>
              <a:rPr lang="ko-KR" altLang="en-US"/>
              <a:t>속성값을 공백문자로 수정하여 스크린 리더로 동일한 텍스트가 중복 출력되지 않도록 해야 함</a:t>
            </a:r>
            <a:endParaRPr lang="en-US" altLang="ko-KR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501000"/>
            <a:ext cx="4104304" cy="692718"/>
            <a:chOff x="633404" y="2845589"/>
            <a:chExt cx="4104304" cy="69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alt="50000010135"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 sizes="100vw"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srcset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74808"/>
            <a:ext cx="4104304" cy="828140"/>
            <a:chOff x="631825" y="4319397"/>
            <a:chExt cx="4104304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 sizes="100vw"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srcset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6BC992D-7571-FF8D-A2A3-E3D90B74A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6"/>
          <a:stretch/>
        </p:blipFill>
        <p:spPr>
          <a:xfrm>
            <a:off x="6331430" y="2565000"/>
            <a:ext cx="178021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89E0BE-FEEA-B10C-1653-B274B5BBBE26}"/>
              </a:ext>
            </a:extLst>
          </p:cNvPr>
          <p:cNvSpPr/>
          <p:nvPr/>
        </p:nvSpPr>
        <p:spPr>
          <a:xfrm>
            <a:off x="6403986" y="3286211"/>
            <a:ext cx="1635104" cy="9347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r>
              <a: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</a:t>
            </a: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9A347D-9532-667A-3452-1ABAF22381BC}"/>
              </a:ext>
            </a:extLst>
          </p:cNvPr>
          <p:cNvSpPr/>
          <p:nvPr/>
        </p:nvSpPr>
        <p:spPr>
          <a:xfrm>
            <a:off x="6403986" y="4600966"/>
            <a:ext cx="1635104" cy="9347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r>
              <a: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</a:t>
            </a: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9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FB0B8-3C5D-91D3-72F2-5910E2D1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00F81-468D-93E7-6206-434D4E7C17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C4D1D6A-A622-5868-A0DC-ADE7660CAE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페이지에 제목을 적절하게 제공하지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01D1E2-0773-E263-4233-BD2A502E2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현재 페이지의 경로 또는 내용을 적절하게 반영하는 내용으로 제목을 수정해야 함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868B851A-BCB1-3465-5156-945242E0B7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199"/>
            <a:ext cx="8224519" cy="208800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카테고리 </a:t>
            </a:r>
            <a:r>
              <a:rPr lang="ko-KR" altLang="en-US" err="1"/>
              <a:t>드로워</a:t>
            </a:r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8C1F5EE-9E91-B48D-C5EF-DBCBB3DE00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5556" y="1022495"/>
            <a:ext cx="8224519" cy="208800"/>
          </a:xfrm>
        </p:spPr>
        <p:txBody>
          <a:bodyPr/>
          <a:lstStyle/>
          <a:p>
            <a:r>
              <a:rPr lang="en-US" altLang="ko-KR"/>
              <a:t>https://m.oliveyoung.co.kr/m/menu/drawer?tab=category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B4AF3-22AF-31B9-CC74-873C92BC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34" y="2534886"/>
            <a:ext cx="206446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DCE5DCA-A8F9-64CB-F1B2-C15347CB2801}"/>
              </a:ext>
            </a:extLst>
          </p:cNvPr>
          <p:cNvGrpSpPr/>
          <p:nvPr/>
        </p:nvGrpSpPr>
        <p:grpSpPr>
          <a:xfrm>
            <a:off x="633404" y="3573000"/>
            <a:ext cx="4104304" cy="557296"/>
            <a:chOff x="633404" y="2845589"/>
            <a:chExt cx="4104304" cy="5572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0CF4-7281-F31C-30AA-BB22D1E86D1E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59799AB-1FED-2E36-6079-F406B18BBCA1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드로워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|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2100E7-D7B6-CABF-A4D5-D7DC8EA10F12}"/>
              </a:ext>
            </a:extLst>
          </p:cNvPr>
          <p:cNvGrpSpPr/>
          <p:nvPr/>
        </p:nvGrpSpPr>
        <p:grpSpPr>
          <a:xfrm>
            <a:off x="631825" y="5046808"/>
            <a:ext cx="4104304" cy="557424"/>
            <a:chOff x="631825" y="4319397"/>
            <a:chExt cx="4104304" cy="5574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DCEA6B-721A-3711-A50E-C7E282EFFA43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EB97A9D-6901-7ABE-B8AA-459044939C97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카테고리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|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올리브영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|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4459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FB0B8-3C5D-91D3-72F2-5910E2D1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00F81-468D-93E7-6206-434D4E7C17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C4D1D6A-A622-5868-A0DC-ADE7660CAE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01D1E2-0773-E263-4233-BD2A502E2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868B851A-BCB1-3465-5156-945242E0B7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556" y="813199"/>
            <a:ext cx="8224519" cy="208800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카테고리 </a:t>
            </a:r>
            <a:r>
              <a:rPr lang="ko-KR" altLang="en-US" err="1"/>
              <a:t>드로워</a:t>
            </a:r>
            <a:endParaRPr lang="ko-KR" altLang="en-US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F8C1F5EE-9E91-B48D-C5EF-DBCBB3DE00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65556" y="1022495"/>
            <a:ext cx="8224519" cy="208800"/>
          </a:xfrm>
        </p:spPr>
        <p:txBody>
          <a:bodyPr/>
          <a:lstStyle/>
          <a:p>
            <a:r>
              <a:rPr lang="en-US" altLang="ko-KR"/>
              <a:t>https://m.oliveyoung.co.kr/m/menu/drawer?tab=category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B4AF3-22AF-31B9-CC74-873C92BC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34" y="2534886"/>
            <a:ext cx="206446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132CA93-782E-683D-B486-0277D4F9EB61}"/>
              </a:ext>
            </a:extLst>
          </p:cNvPr>
          <p:cNvSpPr/>
          <p:nvPr/>
        </p:nvSpPr>
        <p:spPr>
          <a:xfrm>
            <a:off x="6850729" y="2560236"/>
            <a:ext cx="731172" cy="2163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F52F71-ED4A-4038-DB2E-41770F53CDA5}"/>
              </a:ext>
            </a:extLst>
          </p:cNvPr>
          <p:cNvSpPr/>
          <p:nvPr/>
        </p:nvSpPr>
        <p:spPr>
          <a:xfrm>
            <a:off x="6182844" y="2841091"/>
            <a:ext cx="2099141" cy="2163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D7BC7B-42A1-FCFB-DB8B-0D0BCA8F0DAE}"/>
              </a:ext>
            </a:extLst>
          </p:cNvPr>
          <p:cNvSpPr/>
          <p:nvPr/>
        </p:nvSpPr>
        <p:spPr>
          <a:xfrm>
            <a:off x="6197135" y="3096832"/>
            <a:ext cx="664676" cy="283914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9D0C74-3654-DE48-E538-7B58A250BE42}"/>
              </a:ext>
            </a:extLst>
          </p:cNvPr>
          <p:cNvGrpSpPr/>
          <p:nvPr/>
        </p:nvGrpSpPr>
        <p:grpSpPr>
          <a:xfrm>
            <a:off x="631825" y="4442765"/>
            <a:ext cx="4104304" cy="2046935"/>
            <a:chOff x="631825" y="4319397"/>
            <a:chExt cx="4104304" cy="20469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77F04C-21B1-263F-10C1-7156D663D48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1A0A0E-D5EF-0496-5584-E80771D3AFFE}"/>
                </a:ext>
              </a:extLst>
            </p:cNvPr>
            <p:cNvSpPr/>
            <p:nvPr/>
          </p:nvSpPr>
          <p:spPr>
            <a:xfrm>
              <a:off x="631825" y="4530600"/>
              <a:ext cx="4104000" cy="183573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class="ServiceToggleButton_btn-beauty__6jY1k"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&lt;li role="tab" class="TabMenu_on___22JF"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="#"&gt;&lt;span&gt;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카테고리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&lt;/li&gt;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class="text"&gt;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스킨케어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8861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카테고리 </a:t>
            </a:r>
            <a:r>
              <a:rPr lang="en-US" altLang="ko-KR"/>
              <a:t>-</a:t>
            </a:r>
            <a:r>
              <a:rPr lang="ko-KR" altLang="en-US"/>
              <a:t>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생략하고 공백 문자를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573000"/>
            <a:ext cx="4104304" cy="963561"/>
            <a:chOff x="633404" y="2845589"/>
            <a:chExt cx="4104304" cy="9635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="https://image.oliveyoung.co.kr/uploads/images/display/10000010001/222/5674019032068093987.png"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올영픽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onerror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common.errorCrcImg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(this);"&gt;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046808"/>
            <a:ext cx="4104304" cy="963561"/>
            <a:chOff x="631825" y="4319397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="https://image.oliveyoung.co.kr/uploads/images/display/10000010001/222/5674019032068093987.png"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onerror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common.errorCrcImg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(this);"&gt;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A19B62F-8C03-5E41-C018-B435A704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28" y="2529625"/>
            <a:ext cx="1708220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7EC192-A2D1-EFEB-3424-73C5AFC39B4F}"/>
              </a:ext>
            </a:extLst>
          </p:cNvPr>
          <p:cNvSpPr/>
          <p:nvPr/>
        </p:nvSpPr>
        <p:spPr>
          <a:xfrm>
            <a:off x="6367428" y="2997000"/>
            <a:ext cx="1708220" cy="288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46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카테고리 </a:t>
            </a:r>
            <a:r>
              <a:rPr lang="en-US" altLang="ko-KR"/>
              <a:t>-</a:t>
            </a:r>
            <a:r>
              <a:rPr lang="ko-KR" altLang="en-US"/>
              <a:t>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 속성을 빈 값으로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515944"/>
            <a:ext cx="4104304" cy="828268"/>
            <a:chOff x="633404" y="2845589"/>
            <a:chExt cx="4104304" cy="8282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="https://image.oliveyoung.co.kr/uploads/images/display/10000010001/148/5937904873991386860.jpg"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단독 기획세트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89752"/>
            <a:ext cx="4104304" cy="828268"/>
            <a:chOff x="631825" y="4319397"/>
            <a:chExt cx="4104304" cy="8282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61706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="https://image.oliveyoung.co.kr/uploads/images/display/10000010001/148/5937904873991386860.jpg"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A19B62F-8C03-5E41-C018-B435A704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28" y="2529625"/>
            <a:ext cx="1708220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7EC192-A2D1-EFEB-3424-73C5AFC39B4F}"/>
              </a:ext>
            </a:extLst>
          </p:cNvPr>
          <p:cNvSpPr/>
          <p:nvPr/>
        </p:nvSpPr>
        <p:spPr>
          <a:xfrm flipV="1">
            <a:off x="6367428" y="3501000"/>
            <a:ext cx="1708220" cy="1080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01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카테고리 </a:t>
            </a:r>
            <a:r>
              <a:rPr lang="en-US" altLang="ko-KR"/>
              <a:t>-</a:t>
            </a:r>
            <a:r>
              <a:rPr lang="ko-KR" altLang="en-US"/>
              <a:t>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 속성을 빈 값으로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285000"/>
            <a:ext cx="4104304" cy="1369826"/>
            <a:chOff x="633404" y="2845589"/>
            <a:chExt cx="4104304" cy="13698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="https://image.oliveyoung.co.kr/uploads/images/display/1000001	0001/329/4781365431448690448.jpg"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코스알엑스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단독특가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&amp;amp;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선착순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증정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코스알엑스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단독특가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&amp;amp;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선착순 증정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237875"/>
            <a:ext cx="4104304" cy="1234405"/>
            <a:chOff x="631825" y="4319397"/>
            <a:chExt cx="4104304" cy="12344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	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="https://image.oliveyoung.co.kr/uploads/images/display/1000001	0001/329/4781365431448690448.jpg"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코스알엑스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단독특가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&amp;amp;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선착순 증정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A19B62F-8C03-5E41-C018-B435A704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28" y="2529625"/>
            <a:ext cx="1708220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7EC192-A2D1-EFEB-3424-73C5AFC39B4F}"/>
              </a:ext>
            </a:extLst>
          </p:cNvPr>
          <p:cNvSpPr/>
          <p:nvPr/>
        </p:nvSpPr>
        <p:spPr>
          <a:xfrm>
            <a:off x="6445075" y="4761252"/>
            <a:ext cx="1552927" cy="28749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188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카테고리 </a:t>
            </a:r>
            <a:r>
              <a:rPr lang="en-US" altLang="ko-KR"/>
              <a:t>- </a:t>
            </a:r>
            <a:r>
              <a:rPr lang="ko-KR" altLang="en-US"/>
              <a:t>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900" i="0">
                <a:effectLst/>
              </a:rPr>
              <a:t>4. (</a:t>
            </a:r>
            <a:r>
              <a:rPr lang="ko-KR" altLang="en-US" sz="900" i="0">
                <a:effectLst/>
              </a:rPr>
              <a:t>콘텐츠의 선형구조</a:t>
            </a:r>
            <a:r>
              <a:rPr lang="en-US" altLang="ko-KR" sz="900" i="0">
                <a:effectLst/>
              </a:rPr>
              <a:t>) </a:t>
            </a:r>
            <a:r>
              <a:rPr lang="ko-KR" altLang="en-US" sz="900" i="0">
                <a:effectLst/>
              </a:rPr>
              <a:t>콘텐츠는 논리적인 순서로 제공해야 한다</a:t>
            </a:r>
            <a:r>
              <a:rPr lang="en-US" altLang="ko-KR" sz="900" i="0">
                <a:effectLst/>
              </a:rPr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순서를 논리적으로 제공하지 않아 전후 맥락을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시각적 배치 순서와 </a:t>
            </a:r>
            <a:r>
              <a:rPr lang="en-US" altLang="ko-KR"/>
              <a:t>DOM </a:t>
            </a:r>
            <a:r>
              <a:rPr lang="ko-KR" altLang="en-US"/>
              <a:t>구조가 일치하지 않음</a:t>
            </a:r>
            <a:endParaRPr lang="en-US" altLang="ko-KR"/>
          </a:p>
          <a:p>
            <a:r>
              <a:rPr lang="ko-KR" altLang="en-US"/>
              <a:t>콘텐츠 영역을 시각적으로 배치된 순서로 수정하여 스크린 리더 사용자가 논리적인 순서에 맞게 콘텐츠를 탐색할 수 있도록 개선해야 함</a:t>
            </a:r>
          </a:p>
        </p:txBody>
      </p: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A2C0BC2-BE04-FB2C-81BA-472E53B28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33991" y="2637000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4C5511-F354-E6AB-FD41-1806EC5F05C1}"/>
              </a:ext>
            </a:extLst>
          </p:cNvPr>
          <p:cNvSpPr/>
          <p:nvPr/>
        </p:nvSpPr>
        <p:spPr>
          <a:xfrm>
            <a:off x="6321000" y="2853000"/>
            <a:ext cx="1496930" cy="2311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350117-4C0F-1227-FEB4-9393AA52DE52}"/>
              </a:ext>
            </a:extLst>
          </p:cNvPr>
          <p:cNvSpPr/>
          <p:nvPr/>
        </p:nvSpPr>
        <p:spPr>
          <a:xfrm>
            <a:off x="7905001" y="2853000"/>
            <a:ext cx="240276" cy="2311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EA2933-E90C-9D9B-09A0-482C6B93B4C8}"/>
              </a:ext>
            </a:extLst>
          </p:cNvPr>
          <p:cNvSpPr>
            <a:spLocks noChangeAspect="1"/>
          </p:cNvSpPr>
          <p:nvPr/>
        </p:nvSpPr>
        <p:spPr>
          <a:xfrm>
            <a:off x="6226130" y="2752847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30FAE36-E38E-0788-69B2-780CFD4328F9}"/>
              </a:ext>
            </a:extLst>
          </p:cNvPr>
          <p:cNvSpPr>
            <a:spLocks noChangeAspect="1"/>
          </p:cNvSpPr>
          <p:nvPr/>
        </p:nvSpPr>
        <p:spPr>
          <a:xfrm>
            <a:off x="7831188" y="2735869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</p:spTree>
    <p:extLst>
      <p:ext uri="{BB962C8B-B14F-4D97-AF65-F5344CB8AC3E}">
        <p14:creationId xmlns:p14="http://schemas.microsoft.com/office/powerpoint/2010/main" val="494690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카테고리 </a:t>
            </a:r>
            <a:r>
              <a:rPr lang="en-US" altLang="ko-KR"/>
              <a:t>-</a:t>
            </a:r>
            <a:r>
              <a:rPr lang="ko-KR" altLang="en-US"/>
              <a:t>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6.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색상만으로 내용을 구분하거나 인식하도록 제공된 콘텐츠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그래프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차트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지도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필수 입력항목 등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를 제공한 경우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en-US" altLang="ko-KR"/>
              <a:t>UI</a:t>
            </a:r>
            <a:r>
              <a:rPr lang="ko-KR" altLang="en-US"/>
              <a:t>의 선택 상태에 대한 정보를 색상 이외의 수단으로 구분할 수 있는 단서</a:t>
            </a:r>
            <a:r>
              <a:rPr lang="en-US" altLang="ko-KR"/>
              <a:t>(</a:t>
            </a:r>
            <a:r>
              <a:rPr lang="ko-KR" altLang="en-US"/>
              <a:t>밑줄</a:t>
            </a:r>
            <a:r>
              <a:rPr lang="en-US" altLang="ko-KR"/>
              <a:t>,  </a:t>
            </a:r>
            <a:r>
              <a:rPr lang="ko-KR" altLang="en-US"/>
              <a:t>크기 차이</a:t>
            </a:r>
            <a:r>
              <a:rPr lang="en-US" altLang="ko-KR"/>
              <a:t>, 1px </a:t>
            </a:r>
            <a:r>
              <a:rPr lang="ko-KR" altLang="en-US"/>
              <a:t>이상의 테두리 차이</a:t>
            </a:r>
            <a:r>
              <a:rPr lang="en-US" altLang="ko-KR"/>
              <a:t>, </a:t>
            </a:r>
            <a:r>
              <a:rPr lang="ko-KR" altLang="en-US" err="1"/>
              <a:t>표식자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8B6731-ACD9-6922-C869-E46B5287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2010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0CEFFF-CEFB-B620-9086-E9DE96251787}"/>
              </a:ext>
            </a:extLst>
          </p:cNvPr>
          <p:cNvSpPr/>
          <p:nvPr/>
        </p:nvSpPr>
        <p:spPr>
          <a:xfrm>
            <a:off x="7696240" y="2801256"/>
            <a:ext cx="552371" cy="18793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3DE147C-7C5E-BEFF-16E5-8C331839A2EA}"/>
              </a:ext>
            </a:extLst>
          </p:cNvPr>
          <p:cNvCxnSpPr>
            <a:cxnSpLocks/>
          </p:cNvCxnSpPr>
          <p:nvPr/>
        </p:nvCxnSpPr>
        <p:spPr>
          <a:xfrm flipH="1">
            <a:off x="8318393" y="289806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102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카테고리 </a:t>
            </a:r>
            <a:r>
              <a:rPr lang="en-US" altLang="ko-KR"/>
              <a:t>-</a:t>
            </a:r>
            <a:r>
              <a:rPr lang="ko-KR" altLang="en-US"/>
              <a:t>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21. (</a:t>
            </a:r>
            <a:r>
              <a:rPr lang="ko-KR" altLang="en-US"/>
              <a:t>단일 포인터 입력 지원</a:t>
            </a:r>
            <a:r>
              <a:rPr lang="en-US" altLang="ko-KR"/>
              <a:t>) </a:t>
            </a:r>
            <a:r>
              <a:rPr lang="ko-KR" altLang="en-US"/>
              <a:t>다중 포인터 또는 경로기반 동작을 통한 입력은 단일 포인터 입력으로도 조작할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다중 포인터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핀치 줌</a:t>
            </a:r>
            <a:r>
              <a:rPr lang="en-US" altLang="ko-KR"/>
              <a:t>, </a:t>
            </a:r>
            <a:r>
              <a:rPr lang="ko-KR" altLang="en-US"/>
              <a:t>두 손가락 탭 등</a:t>
            </a:r>
            <a:r>
              <a:rPr lang="en-US" altLang="ko-KR"/>
              <a:t>) </a:t>
            </a:r>
            <a:r>
              <a:rPr lang="ko-KR" altLang="en-US"/>
              <a:t>또는 쓸어 넘기기 등의 경로기반 동작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 err="1"/>
              <a:t>스와이프</a:t>
            </a:r>
            <a:r>
              <a:rPr lang="en-US" altLang="ko-KR"/>
              <a:t>, </a:t>
            </a:r>
            <a:r>
              <a:rPr lang="ko-KR" altLang="en-US"/>
              <a:t>끌기와 놓기</a:t>
            </a:r>
            <a:r>
              <a:rPr lang="en-US" altLang="ko-KR"/>
              <a:t>, </a:t>
            </a:r>
            <a:r>
              <a:rPr lang="ko-KR" altLang="en-US"/>
              <a:t>그리기 등</a:t>
            </a:r>
            <a:r>
              <a:rPr lang="en-US" altLang="ko-KR"/>
              <a:t>)</a:t>
            </a:r>
            <a:r>
              <a:rPr lang="ko-KR" altLang="en-US"/>
              <a:t>을 통한 입력으로 작동하는 기능을 단일 포인터 입력으로 조작할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 err="1"/>
              <a:t>캐러셀</a:t>
            </a:r>
            <a:r>
              <a:rPr lang="ko-KR" altLang="en-US"/>
              <a:t> </a:t>
            </a:r>
            <a:r>
              <a:rPr lang="en-US" altLang="ko-KR"/>
              <a:t>UI</a:t>
            </a:r>
            <a:r>
              <a:rPr lang="ko-KR" altLang="en-US"/>
              <a:t>에 이전</a:t>
            </a:r>
            <a:r>
              <a:rPr lang="en-US" altLang="ko-KR"/>
              <a:t>/</a:t>
            </a:r>
            <a:r>
              <a:rPr lang="ko-KR" altLang="en-US"/>
              <a:t>다음 버튼 또는 인디케이터를 제공하여 사용자가 원하는 콘텐츠를 탐색할 수 있도록 해야 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19B62F-8C03-5E41-C018-B435A704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28" y="2529625"/>
            <a:ext cx="1708220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7EC192-A2D1-EFEB-3424-73C5AFC39B4F}"/>
              </a:ext>
            </a:extLst>
          </p:cNvPr>
          <p:cNvSpPr/>
          <p:nvPr/>
        </p:nvSpPr>
        <p:spPr>
          <a:xfrm flipV="1">
            <a:off x="6367428" y="3501000"/>
            <a:ext cx="1708220" cy="1080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7049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카테고리 </a:t>
            </a:r>
            <a:r>
              <a:rPr lang="en-US" altLang="ko-KR"/>
              <a:t>-</a:t>
            </a:r>
            <a:r>
              <a:rPr lang="ko-KR" altLang="en-US"/>
              <a:t>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페이지에 제목을 적절하게 제공하지 않은 경우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현재 페이지의 경로 또는 내용을 적절하게 반영하는 내용으로 제목을 수정해야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16244D-3656-83B3-8298-30772459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28" y="2529625"/>
            <a:ext cx="1708220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1BABA73-E977-A1AF-4DE3-651FF657DD51}"/>
              </a:ext>
            </a:extLst>
          </p:cNvPr>
          <p:cNvGrpSpPr/>
          <p:nvPr/>
        </p:nvGrpSpPr>
        <p:grpSpPr>
          <a:xfrm>
            <a:off x="631825" y="3588039"/>
            <a:ext cx="4104304" cy="557296"/>
            <a:chOff x="631825" y="4319397"/>
            <a:chExt cx="4104304" cy="5572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6BA949-20C9-B49C-11B4-2880E49411C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CD59AB-95DB-ED87-8701-944A5B0472EF}"/>
                </a:ext>
              </a:extLst>
            </p:cNvPr>
            <p:cNvSpPr/>
            <p:nvPr/>
          </p:nvSpPr>
          <p:spPr>
            <a:xfrm>
              <a:off x="631825" y="4530600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스킨케어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|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C71ECB-8478-087D-06ED-528B82DA94B3}"/>
              </a:ext>
            </a:extLst>
          </p:cNvPr>
          <p:cNvGrpSpPr/>
          <p:nvPr/>
        </p:nvGrpSpPr>
        <p:grpSpPr>
          <a:xfrm>
            <a:off x="631825" y="4677373"/>
            <a:ext cx="4104304" cy="557296"/>
            <a:chOff x="631825" y="4319397"/>
            <a:chExt cx="4104304" cy="5572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CAB1BF-6F8D-EF49-B3E4-D65653F9242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75265A-9FC4-3BDC-188F-EEBBAB2D4440}"/>
                </a:ext>
              </a:extLst>
            </p:cNvPr>
            <p:cNvSpPr/>
            <p:nvPr/>
          </p:nvSpPr>
          <p:spPr>
            <a:xfrm>
              <a:off x="631825" y="4530600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전체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|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스킨케어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|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올리브영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7579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카테고리 </a:t>
            </a:r>
            <a:r>
              <a:rPr lang="en-US" altLang="ko-KR"/>
              <a:t>-</a:t>
            </a:r>
            <a:r>
              <a:rPr lang="ko-KR" altLang="en-US"/>
              <a:t>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목적이나 용도를 알기 어려운 링크 텍스트를 제공한 경우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</a:p>
          <a:p>
            <a:r>
              <a:rPr lang="ko-KR" altLang="en-US"/>
              <a:t>스크린 리더가 접근할 수 있는 형태로 요소의 상태에 관한 부가 설명을 제공해야 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8B6731-ACD9-6922-C869-E46B5287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2010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0CEFFF-CEFB-B620-9086-E9DE96251787}"/>
              </a:ext>
            </a:extLst>
          </p:cNvPr>
          <p:cNvSpPr/>
          <p:nvPr/>
        </p:nvSpPr>
        <p:spPr>
          <a:xfrm>
            <a:off x="7696240" y="2801256"/>
            <a:ext cx="552371" cy="18793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3DE147C-7C5E-BEFF-16E5-8C331839A2EA}"/>
              </a:ext>
            </a:extLst>
          </p:cNvPr>
          <p:cNvCxnSpPr>
            <a:cxnSpLocks/>
          </p:cNvCxnSpPr>
          <p:nvPr/>
        </p:nvCxnSpPr>
        <p:spPr>
          <a:xfrm flipH="1">
            <a:off x="8318393" y="289806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14BB2C-97B1-C42F-C53D-0B23F612191F}"/>
              </a:ext>
            </a:extLst>
          </p:cNvPr>
          <p:cNvGrpSpPr/>
          <p:nvPr/>
        </p:nvGrpSpPr>
        <p:grpSpPr>
          <a:xfrm>
            <a:off x="631825" y="4244748"/>
            <a:ext cx="4104304" cy="692846"/>
            <a:chOff x="631825" y="4319397"/>
            <a:chExt cx="4104304" cy="6928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C45F09-A8D6-30D1-7DB6-9FA6DB8F98A0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334E7A4-5A7F-F234-9CDC-6E73AFA0A236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:;" class="is-active"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6944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85215"/>
          </a:xfrm>
        </p:spPr>
        <p:txBody>
          <a:bodyPr/>
          <a:lstStyle/>
          <a:p>
            <a:r>
              <a:rPr lang="ko-KR" altLang="en-US"/>
              <a:t>모든 배너 이미지는 대체 텍스트를 생략하거나 임의로 축약하지 않고  전달하고자 하는 정보와 동등한 수준의 설명을 제공해야 함</a:t>
            </a:r>
            <a:endParaRPr lang="en-US" altLang="ko-KR"/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</a:p>
          <a:p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692718"/>
            <a:chOff x="633404" y="2845589"/>
            <a:chExt cx="4104304" cy="69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선물하기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&amp;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nbsp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가이드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_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임민경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 sizes="100vw"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srcset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692718"/>
            <a:chOff x="631825" y="4319397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올리브영 선물하기 이렇게 쓰세요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="fill" sizes="100vw"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srcset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3" name="그림 12" descr="텍스트, 스크린샷, 인간의 얼굴, 웹 페이지이(가) 표시된 사진&#10;&#10;자동 생성된 설명">
            <a:extLst>
              <a:ext uri="{FF2B5EF4-FFF2-40B4-BE49-F238E27FC236}">
                <a16:creationId xmlns:a16="http://schemas.microsoft.com/office/drawing/2014/main" id="{2FE17DC1-4A2B-0A73-C3BF-B362CE448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49"/>
          <a:stretch/>
        </p:blipFill>
        <p:spPr>
          <a:xfrm>
            <a:off x="5639851" y="3047125"/>
            <a:ext cx="3163373" cy="2637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A467A9-D96A-4CEE-A24A-DA494C894BAB}"/>
              </a:ext>
            </a:extLst>
          </p:cNvPr>
          <p:cNvSpPr/>
          <p:nvPr/>
        </p:nvSpPr>
        <p:spPr>
          <a:xfrm>
            <a:off x="5745000" y="3357000"/>
            <a:ext cx="2952000" cy="6761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261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검색 입력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https://m.oliveyoung.co.kr/m/mtn/search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의미를 전달하기 위한 콘텐츠를 정확한 내용으로 제공하여 보조 기술 사용자도 동등한 정보를 전달받을 수 있도록 해야 함</a:t>
            </a:r>
            <a:endParaRPr lang="en-US" altLang="ko-KR"/>
          </a:p>
        </p:txBody>
      </p:sp>
      <p:pic>
        <p:nvPicPr>
          <p:cNvPr id="14" name="그림 1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110A127-CAD1-0607-444A-AC87A74DD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59378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C8E6A8F-9372-C8AB-BBAA-0206FAFEA681}"/>
              </a:ext>
            </a:extLst>
          </p:cNvPr>
          <p:cNvSpPr/>
          <p:nvPr/>
        </p:nvSpPr>
        <p:spPr>
          <a:xfrm>
            <a:off x="7905000" y="4429334"/>
            <a:ext cx="216000" cy="87166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0CEDB7-4BA6-822B-EF71-7A3792C2F1C5}"/>
              </a:ext>
            </a:extLst>
          </p:cNvPr>
          <p:cNvCxnSpPr>
            <a:cxnSpLocks/>
          </p:cNvCxnSpPr>
          <p:nvPr/>
        </p:nvCxnSpPr>
        <p:spPr>
          <a:xfrm>
            <a:off x="7610094" y="489587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B3FC35-BB95-8CA3-274A-69797B165129}"/>
              </a:ext>
            </a:extLst>
          </p:cNvPr>
          <p:cNvSpPr/>
          <p:nvPr/>
        </p:nvSpPr>
        <p:spPr>
          <a:xfrm>
            <a:off x="7002448" y="4429334"/>
            <a:ext cx="216000" cy="87166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B77086-82FC-B759-87A8-FCD9450A329C}"/>
              </a:ext>
            </a:extLst>
          </p:cNvPr>
          <p:cNvCxnSpPr>
            <a:cxnSpLocks/>
          </p:cNvCxnSpPr>
          <p:nvPr/>
        </p:nvCxnSpPr>
        <p:spPr>
          <a:xfrm>
            <a:off x="6707542" y="4895875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65CEEF-09E0-0E8A-B455-40989AFBC5C6}"/>
              </a:ext>
            </a:extLst>
          </p:cNvPr>
          <p:cNvGrpSpPr/>
          <p:nvPr/>
        </p:nvGrpSpPr>
        <p:grpSpPr>
          <a:xfrm>
            <a:off x="631825" y="4235512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16905B-67D3-E710-FA56-FF2277709C9B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8E1EEC-7A4D-CF85-163D-710CD629CE4E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class="HotKeywordSection_rating_volatility__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gIuQU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HotKeywordSection_high__BXo0a"&gt;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순위 상승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class="HotKeywordSection_arr__i9QuD"&gt;&amp;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nbsp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;&lt;/span&gt;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743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검색 입력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https://m.oliveyoung.co.kr/m/mtn/search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12. (</a:t>
            </a:r>
            <a:r>
              <a:rPr lang="ko-KR" altLang="en-US"/>
              <a:t>조작 가능</a:t>
            </a:r>
            <a:r>
              <a:rPr lang="en-US" altLang="ko-KR"/>
              <a:t>) </a:t>
            </a:r>
            <a:r>
              <a:rPr lang="ko-KR" altLang="en-US"/>
              <a:t>사용자 입력 및 </a:t>
            </a:r>
            <a:r>
              <a:rPr lang="ko-KR" altLang="en-US" err="1"/>
              <a:t>콘트롤은</a:t>
            </a:r>
            <a:r>
              <a:rPr lang="ko-KR" altLang="en-US"/>
              <a:t> 조작 가능하도록 제공되어야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컨트롤의 크기가 대각선으로 </a:t>
            </a:r>
            <a:r>
              <a:rPr lang="en-US" altLang="ko-KR"/>
              <a:t>6.0mm </a:t>
            </a:r>
            <a:r>
              <a:rPr lang="ko-KR" altLang="en-US"/>
              <a:t>이상 제공하지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컨트롤의 크기가 지나치게 작아 식별과 조작이 어려움</a:t>
            </a:r>
            <a:endParaRPr lang="en-US" altLang="ko-KR"/>
          </a:p>
          <a:p>
            <a:r>
              <a:rPr lang="ko-KR" altLang="en-US"/>
              <a:t>컨트롤 자체의 크기를 </a:t>
            </a:r>
            <a:r>
              <a:rPr lang="en-US" altLang="ko-KR"/>
              <a:t>17px * 17px </a:t>
            </a:r>
            <a:r>
              <a:rPr lang="ko-KR" altLang="en-US"/>
              <a:t>이상으로 확대하거나 여백</a:t>
            </a:r>
            <a:r>
              <a:rPr lang="en-US" altLang="ko-KR"/>
              <a:t>(padding)</a:t>
            </a:r>
            <a:r>
              <a:rPr lang="ko-KR" altLang="en-US"/>
              <a:t>을 활용하여 조작에 반응하는 영역을 </a:t>
            </a:r>
            <a:r>
              <a:rPr lang="en-US" altLang="ko-KR"/>
              <a:t>17px * 17px </a:t>
            </a:r>
            <a:r>
              <a:rPr lang="ko-KR" altLang="en-US"/>
              <a:t>이상으로 제공할 것을 권장함</a:t>
            </a:r>
            <a:endParaRPr lang="en-US" altLang="ko-KR"/>
          </a:p>
        </p:txBody>
      </p:sp>
      <p:pic>
        <p:nvPicPr>
          <p:cNvPr id="14" name="그림 1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110A127-CAD1-0607-444A-AC87A74DD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59378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688469-7636-7B2C-F735-47BF18D94D29}"/>
              </a:ext>
            </a:extLst>
          </p:cNvPr>
          <p:cNvSpPr/>
          <p:nvPr/>
        </p:nvSpPr>
        <p:spPr>
          <a:xfrm>
            <a:off x="6741458" y="3307976"/>
            <a:ext cx="121024" cy="12102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CF7E0D-BD4F-4CDC-5361-6D091F0408D0}"/>
              </a:ext>
            </a:extLst>
          </p:cNvPr>
          <p:cNvSpPr/>
          <p:nvPr/>
        </p:nvSpPr>
        <p:spPr>
          <a:xfrm>
            <a:off x="7279138" y="3307976"/>
            <a:ext cx="121024" cy="12102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9236C-28B7-01D1-41C4-48586ACF5507}"/>
              </a:ext>
            </a:extLst>
          </p:cNvPr>
          <p:cNvSpPr/>
          <p:nvPr/>
        </p:nvSpPr>
        <p:spPr>
          <a:xfrm>
            <a:off x="7758056" y="3307976"/>
            <a:ext cx="121024" cy="12102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043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검색 입력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https://m.oliveyoung.co.kr/m/mtn/search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843959"/>
          </a:xfrm>
        </p:spPr>
        <p:txBody>
          <a:bodyPr/>
          <a:lstStyle/>
          <a:p>
            <a:r>
              <a:rPr lang="ko-KR" altLang="en-US"/>
              <a:t>시각적 배치 순서와 스크린리더의 접근 순서가 일치하지 않음</a:t>
            </a:r>
          </a:p>
          <a:p>
            <a:r>
              <a:rPr lang="ko-KR" altLang="en-US"/>
              <a:t>콘텐츠 영역을 시각적으로 배치된 순서로 수정하여 스크린 리더 사용자가 논리적인 순서에 맞게 콘텐츠를 탐색할 수 있도록 개선해야 함</a:t>
            </a:r>
          </a:p>
        </p:txBody>
      </p:sp>
      <p:pic>
        <p:nvPicPr>
          <p:cNvPr id="18" name="그림 17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836C443-84A9-AE3D-9685-C7A98E275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62" b="50000"/>
          <a:stretch/>
        </p:blipFill>
        <p:spPr>
          <a:xfrm>
            <a:off x="5137700" y="3496683"/>
            <a:ext cx="3163373" cy="11821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B4E63C66-8935-2276-34CB-401106A67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62" b="50000"/>
          <a:stretch/>
        </p:blipFill>
        <p:spPr>
          <a:xfrm>
            <a:off x="1425000" y="3496683"/>
            <a:ext cx="3163373" cy="11821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그림 20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5F6660B-3190-5B5E-98EA-5756C0D0E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62" b="50000"/>
          <a:stretch/>
        </p:blipFill>
        <p:spPr>
          <a:xfrm>
            <a:off x="5137700" y="5041208"/>
            <a:ext cx="3163373" cy="11821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그림 2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97F9D5A-B235-568A-4F88-367A1FF0E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62" b="50000"/>
          <a:stretch/>
        </p:blipFill>
        <p:spPr>
          <a:xfrm>
            <a:off x="1425000" y="5041208"/>
            <a:ext cx="3163373" cy="11821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DFB6EA91-8152-162A-123A-46EB6B394821}"/>
              </a:ext>
            </a:extLst>
          </p:cNvPr>
          <p:cNvSpPr>
            <a:spLocks noChangeAspect="1"/>
          </p:cNvSpPr>
          <p:nvPr/>
        </p:nvSpPr>
        <p:spPr>
          <a:xfrm>
            <a:off x="5217157" y="4153256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7</a:t>
            </a:r>
            <a:endParaRPr lang="ko-KR" altLang="en-US" sz="800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26D69F7-B40B-B383-F078-EA50929F7EB1}"/>
              </a:ext>
            </a:extLst>
          </p:cNvPr>
          <p:cNvSpPr/>
          <p:nvPr/>
        </p:nvSpPr>
        <p:spPr>
          <a:xfrm>
            <a:off x="1541817" y="3888413"/>
            <a:ext cx="891183" cy="2648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E3F834-F04A-C52E-69F3-B9C9D4630983}"/>
              </a:ext>
            </a:extLst>
          </p:cNvPr>
          <p:cNvSpPr/>
          <p:nvPr/>
        </p:nvSpPr>
        <p:spPr>
          <a:xfrm>
            <a:off x="2595394" y="3888413"/>
            <a:ext cx="891183" cy="2648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12AD45-6E7C-C02E-52B7-B51D4171E3D3}"/>
              </a:ext>
            </a:extLst>
          </p:cNvPr>
          <p:cNvSpPr/>
          <p:nvPr/>
        </p:nvSpPr>
        <p:spPr>
          <a:xfrm>
            <a:off x="3630330" y="3888413"/>
            <a:ext cx="736661" cy="2648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1A4FEE5-D53A-5253-21CA-0294A149B672}"/>
              </a:ext>
            </a:extLst>
          </p:cNvPr>
          <p:cNvSpPr/>
          <p:nvPr/>
        </p:nvSpPr>
        <p:spPr>
          <a:xfrm>
            <a:off x="1541817" y="4255581"/>
            <a:ext cx="891183" cy="2648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78E09CB-45E5-31C6-8A7F-5C9C3E7FC615}"/>
              </a:ext>
            </a:extLst>
          </p:cNvPr>
          <p:cNvSpPr/>
          <p:nvPr/>
        </p:nvSpPr>
        <p:spPr>
          <a:xfrm>
            <a:off x="2610320" y="4255581"/>
            <a:ext cx="778917" cy="2648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1611201-1186-32BC-A451-A2BC398A51BD}"/>
              </a:ext>
            </a:extLst>
          </p:cNvPr>
          <p:cNvSpPr/>
          <p:nvPr/>
        </p:nvSpPr>
        <p:spPr>
          <a:xfrm>
            <a:off x="3490327" y="4255581"/>
            <a:ext cx="891183" cy="2648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D9A0DB9-7BAF-8E87-566E-898871BC0C84}"/>
              </a:ext>
            </a:extLst>
          </p:cNvPr>
          <p:cNvSpPr/>
          <p:nvPr/>
        </p:nvSpPr>
        <p:spPr>
          <a:xfrm>
            <a:off x="5354280" y="4255581"/>
            <a:ext cx="891183" cy="26484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9C4242E-F073-2905-C194-9B3A9075D23F}"/>
              </a:ext>
            </a:extLst>
          </p:cNvPr>
          <p:cNvSpPr>
            <a:spLocks noChangeAspect="1"/>
          </p:cNvSpPr>
          <p:nvPr/>
        </p:nvSpPr>
        <p:spPr>
          <a:xfrm>
            <a:off x="1433958" y="3780554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280C45C-AA57-9A2F-9DAF-A74071430A14}"/>
              </a:ext>
            </a:extLst>
          </p:cNvPr>
          <p:cNvSpPr>
            <a:spLocks noChangeAspect="1"/>
          </p:cNvSpPr>
          <p:nvPr/>
        </p:nvSpPr>
        <p:spPr>
          <a:xfrm>
            <a:off x="3590313" y="3780554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6AFB128-50CB-F53B-0830-EA5A81ADE7E2}"/>
              </a:ext>
            </a:extLst>
          </p:cNvPr>
          <p:cNvSpPr>
            <a:spLocks noChangeAspect="1"/>
          </p:cNvSpPr>
          <p:nvPr/>
        </p:nvSpPr>
        <p:spPr>
          <a:xfrm>
            <a:off x="2494180" y="3780554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41AB324-EE5E-0E2F-84D5-C94F0B142B47}"/>
              </a:ext>
            </a:extLst>
          </p:cNvPr>
          <p:cNvSpPr>
            <a:spLocks noChangeAspect="1"/>
          </p:cNvSpPr>
          <p:nvPr/>
        </p:nvSpPr>
        <p:spPr>
          <a:xfrm>
            <a:off x="1433958" y="4153256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4</a:t>
            </a:r>
            <a:endParaRPr lang="ko-KR" altLang="en-US" sz="800" b="1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C3ED82B-D8A3-031B-B7C9-0D27B09ED5BE}"/>
              </a:ext>
            </a:extLst>
          </p:cNvPr>
          <p:cNvSpPr>
            <a:spLocks noChangeAspect="1"/>
          </p:cNvSpPr>
          <p:nvPr/>
        </p:nvSpPr>
        <p:spPr>
          <a:xfrm>
            <a:off x="3401924" y="4153256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6</a:t>
            </a:r>
            <a:endParaRPr lang="ko-KR" altLang="en-US" sz="800" b="1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1E991B9-2371-437E-5098-27050AF6654C}"/>
              </a:ext>
            </a:extLst>
          </p:cNvPr>
          <p:cNvSpPr>
            <a:spLocks noChangeAspect="1"/>
          </p:cNvSpPr>
          <p:nvPr/>
        </p:nvSpPr>
        <p:spPr>
          <a:xfrm>
            <a:off x="2494180" y="4153256"/>
            <a:ext cx="215719" cy="21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5</a:t>
            </a:r>
            <a:endParaRPr lang="ko-KR" altLang="en-US" sz="800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1227A7-3B41-B35A-1738-926EA02AB945}"/>
              </a:ext>
            </a:extLst>
          </p:cNvPr>
          <p:cNvSpPr/>
          <p:nvPr/>
        </p:nvSpPr>
        <p:spPr>
          <a:xfrm>
            <a:off x="1541817" y="5433766"/>
            <a:ext cx="891183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99779F-ADF6-DF63-3D31-18C12DE377B1}"/>
              </a:ext>
            </a:extLst>
          </p:cNvPr>
          <p:cNvSpPr/>
          <p:nvPr/>
        </p:nvSpPr>
        <p:spPr>
          <a:xfrm>
            <a:off x="2595394" y="5433766"/>
            <a:ext cx="891183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5654E3-D707-BC13-F715-A9FDDB97BC0B}"/>
              </a:ext>
            </a:extLst>
          </p:cNvPr>
          <p:cNvSpPr/>
          <p:nvPr/>
        </p:nvSpPr>
        <p:spPr>
          <a:xfrm>
            <a:off x="3630330" y="5433766"/>
            <a:ext cx="736661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B6FA9F2-B65F-2492-A46B-5A351BE74432}"/>
              </a:ext>
            </a:extLst>
          </p:cNvPr>
          <p:cNvSpPr/>
          <p:nvPr/>
        </p:nvSpPr>
        <p:spPr>
          <a:xfrm>
            <a:off x="1541817" y="5800934"/>
            <a:ext cx="891183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889A07C-6F05-4477-D3AA-45EBAFE02256}"/>
              </a:ext>
            </a:extLst>
          </p:cNvPr>
          <p:cNvSpPr/>
          <p:nvPr/>
        </p:nvSpPr>
        <p:spPr>
          <a:xfrm>
            <a:off x="2610320" y="5800934"/>
            <a:ext cx="778917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AF272E2-5C0E-D8B0-4269-9FBB0A20D6FF}"/>
              </a:ext>
            </a:extLst>
          </p:cNvPr>
          <p:cNvSpPr/>
          <p:nvPr/>
        </p:nvSpPr>
        <p:spPr>
          <a:xfrm>
            <a:off x="3490327" y="5800934"/>
            <a:ext cx="891183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333F69E-C346-484E-A1FF-300F55A5CD6C}"/>
              </a:ext>
            </a:extLst>
          </p:cNvPr>
          <p:cNvSpPr>
            <a:spLocks noChangeAspect="1"/>
          </p:cNvSpPr>
          <p:nvPr/>
        </p:nvSpPr>
        <p:spPr>
          <a:xfrm>
            <a:off x="1433958" y="5299678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</a:t>
            </a:r>
            <a:endParaRPr lang="ko-KR" altLang="en-US" sz="8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09D0835-01ED-4754-D33E-17944B3AAFA6}"/>
              </a:ext>
            </a:extLst>
          </p:cNvPr>
          <p:cNvSpPr>
            <a:spLocks noChangeAspect="1"/>
          </p:cNvSpPr>
          <p:nvPr/>
        </p:nvSpPr>
        <p:spPr>
          <a:xfrm>
            <a:off x="3590313" y="5299678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3</a:t>
            </a:r>
            <a:endParaRPr lang="ko-KR" altLang="en-US" sz="800" b="1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29DF4EE-F6C9-FE50-6C3B-A6340C31ED96}"/>
              </a:ext>
            </a:extLst>
          </p:cNvPr>
          <p:cNvSpPr>
            <a:spLocks noChangeAspect="1"/>
          </p:cNvSpPr>
          <p:nvPr/>
        </p:nvSpPr>
        <p:spPr>
          <a:xfrm>
            <a:off x="2494180" y="5299678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2</a:t>
            </a:r>
            <a:endParaRPr lang="ko-KR" altLang="en-US" sz="800" b="1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3477CF3-5AAC-9889-B26D-60D1C40E1423}"/>
              </a:ext>
            </a:extLst>
          </p:cNvPr>
          <p:cNvSpPr>
            <a:spLocks noChangeAspect="1"/>
          </p:cNvSpPr>
          <p:nvPr/>
        </p:nvSpPr>
        <p:spPr>
          <a:xfrm>
            <a:off x="1433958" y="5672380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4</a:t>
            </a:r>
            <a:endParaRPr lang="ko-KR" altLang="en-US" sz="800" b="1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E9D465F-CB6F-F910-06CE-C6C1355D38F5}"/>
              </a:ext>
            </a:extLst>
          </p:cNvPr>
          <p:cNvSpPr>
            <a:spLocks noChangeAspect="1"/>
          </p:cNvSpPr>
          <p:nvPr/>
        </p:nvSpPr>
        <p:spPr>
          <a:xfrm>
            <a:off x="3401924" y="5672380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6</a:t>
            </a:r>
            <a:endParaRPr lang="ko-KR" altLang="en-US" sz="800" b="1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FF209A8-BDAE-B5AF-4B5D-72E3A7CC77FC}"/>
              </a:ext>
            </a:extLst>
          </p:cNvPr>
          <p:cNvSpPr>
            <a:spLocks noChangeAspect="1"/>
          </p:cNvSpPr>
          <p:nvPr/>
        </p:nvSpPr>
        <p:spPr>
          <a:xfrm>
            <a:off x="2494180" y="5672380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5</a:t>
            </a:r>
            <a:endParaRPr lang="ko-KR" altLang="en-US" sz="8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499387-38CE-EDB6-0BC9-084940E78641}"/>
              </a:ext>
            </a:extLst>
          </p:cNvPr>
          <p:cNvSpPr/>
          <p:nvPr/>
        </p:nvSpPr>
        <p:spPr>
          <a:xfrm>
            <a:off x="5302261" y="5433766"/>
            <a:ext cx="891183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9BDE43B-A386-06BB-AF9A-55AA8B2803FA}"/>
              </a:ext>
            </a:extLst>
          </p:cNvPr>
          <p:cNvSpPr/>
          <p:nvPr/>
        </p:nvSpPr>
        <p:spPr>
          <a:xfrm>
            <a:off x="6355838" y="5433766"/>
            <a:ext cx="692061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3F4D408-C2FC-0539-16D1-858AD8709539}"/>
              </a:ext>
            </a:extLst>
          </p:cNvPr>
          <p:cNvSpPr/>
          <p:nvPr/>
        </p:nvSpPr>
        <p:spPr>
          <a:xfrm>
            <a:off x="7221538" y="5433766"/>
            <a:ext cx="905897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3AA65AE-B752-966C-71D6-1E15BBD77586}"/>
              </a:ext>
            </a:extLst>
          </p:cNvPr>
          <p:cNvSpPr/>
          <p:nvPr/>
        </p:nvSpPr>
        <p:spPr>
          <a:xfrm>
            <a:off x="5302261" y="5800934"/>
            <a:ext cx="891183" cy="26484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F8DE05F-D641-2E12-03EB-7E25A0E74B02}"/>
              </a:ext>
            </a:extLst>
          </p:cNvPr>
          <p:cNvSpPr>
            <a:spLocks noChangeAspect="1"/>
          </p:cNvSpPr>
          <p:nvPr/>
        </p:nvSpPr>
        <p:spPr>
          <a:xfrm>
            <a:off x="5217157" y="5335432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7</a:t>
            </a:r>
            <a:endParaRPr lang="ko-KR" altLang="en-US" sz="800" b="1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396DEB-935A-1F22-D9EA-10AC7F7F4E4A}"/>
              </a:ext>
            </a:extLst>
          </p:cNvPr>
          <p:cNvSpPr>
            <a:spLocks noChangeAspect="1"/>
          </p:cNvSpPr>
          <p:nvPr/>
        </p:nvSpPr>
        <p:spPr>
          <a:xfrm>
            <a:off x="5217157" y="5737515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10</a:t>
            </a:r>
            <a:endParaRPr lang="ko-KR" altLang="en-US" sz="800" b="1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E7081D-DC9A-4A71-391D-31C1EEEE1815}"/>
              </a:ext>
            </a:extLst>
          </p:cNvPr>
          <p:cNvSpPr>
            <a:spLocks noChangeAspect="1"/>
          </p:cNvSpPr>
          <p:nvPr/>
        </p:nvSpPr>
        <p:spPr>
          <a:xfrm>
            <a:off x="6249000" y="5335432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8</a:t>
            </a:r>
            <a:endParaRPr lang="ko-KR" altLang="en-US" sz="800" b="1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FB33608-23BD-9EC1-E7D0-7FDE7DB73C02}"/>
              </a:ext>
            </a:extLst>
          </p:cNvPr>
          <p:cNvSpPr>
            <a:spLocks noChangeAspect="1"/>
          </p:cNvSpPr>
          <p:nvPr/>
        </p:nvSpPr>
        <p:spPr>
          <a:xfrm>
            <a:off x="7113678" y="5335432"/>
            <a:ext cx="215719" cy="21571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/>
              <a:t>9</a:t>
            </a:r>
            <a:endParaRPr lang="ko-KR" altLang="en-US" sz="800" b="1"/>
          </a:p>
        </p:txBody>
      </p:sp>
    </p:spTree>
    <p:extLst>
      <p:ext uri="{BB962C8B-B14F-4D97-AF65-F5344CB8AC3E}">
        <p14:creationId xmlns:p14="http://schemas.microsoft.com/office/powerpoint/2010/main" val="163287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컨트롤</a:t>
            </a:r>
            <a:r>
              <a:rPr lang="en-US" altLang="ko-KR"/>
              <a:t> </a:t>
            </a:r>
            <a:r>
              <a:rPr lang="ko-KR" altLang="en-US"/>
              <a:t>요소에 텍스트 또는 이름을 제공하여 보조 기술 사용자도 동등한 정보를 전달받을 수 있도록 해야 함</a:t>
            </a:r>
            <a:endParaRPr lang="en-US" altLang="ko-KR"/>
          </a:p>
        </p:txBody>
      </p:sp>
      <p:pic>
        <p:nvPicPr>
          <p:cNvPr id="9" name="그림 8" descr="텍스트, 인간의 얼굴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92D7A108-36A3-72B9-BC29-8C2240F3B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E9E6F0C-E1B7-4183-43CA-84BA610DD0B9}"/>
              </a:ext>
            </a:extLst>
          </p:cNvPr>
          <p:cNvGrpSpPr/>
          <p:nvPr/>
        </p:nvGrpSpPr>
        <p:grpSpPr>
          <a:xfrm>
            <a:off x="631825" y="3896760"/>
            <a:ext cx="4104304" cy="963561"/>
            <a:chOff x="631825" y="4319397"/>
            <a:chExt cx="4104304" cy="9635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7E213-1A80-21A9-11A3-4C0AE2436C04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EA1D808-6B2D-2006-E82E-4CDBFBABC541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class="BottomFilter_btn-option__8wiS9"&gt;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svg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role="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 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필터 설정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  <a:b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&lt;span&gt;2&lt;/span&gt;	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63A1DD-F1B6-F911-D79B-A576251E4F7C}"/>
              </a:ext>
            </a:extLst>
          </p:cNvPr>
          <p:cNvSpPr/>
          <p:nvPr/>
        </p:nvSpPr>
        <p:spPr>
          <a:xfrm>
            <a:off x="7879080" y="3717000"/>
            <a:ext cx="248100" cy="2481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8068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  <a:endParaRPr lang="en-US" altLang="ko-KR"/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  <a:endParaRPr lang="en-US" altLang="ko-KR"/>
          </a:p>
        </p:txBody>
      </p:sp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F30E972A-241B-D98B-5144-1CA0B9F45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9BAE56-07BC-E9E5-5F22-5C82E044E005}"/>
              </a:ext>
            </a:extLst>
          </p:cNvPr>
          <p:cNvSpPr/>
          <p:nvPr/>
        </p:nvSpPr>
        <p:spPr>
          <a:xfrm>
            <a:off x="6315895" y="3933000"/>
            <a:ext cx="1811285" cy="165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8104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스크린 리더가 </a:t>
            </a:r>
            <a:r>
              <a:rPr lang="en-US" altLang="ko-KR"/>
              <a:t>&lt;a&gt;</a:t>
            </a:r>
            <a:r>
              <a:rPr lang="ko-KR" altLang="en-US"/>
              <a:t>가 링크임을 식별하고 접근할 수 있도록 </a:t>
            </a:r>
            <a:r>
              <a:rPr lang="en-US" altLang="ko-KR" err="1"/>
              <a:t>href</a:t>
            </a:r>
            <a:r>
              <a:rPr lang="en-US" altLang="ko-KR"/>
              <a:t> </a:t>
            </a:r>
            <a:r>
              <a:rPr lang="ko-KR" altLang="en-US"/>
              <a:t>속성과 속성값을 선언해야 함</a:t>
            </a:r>
            <a:endParaRPr lang="en-US" altLang="ko-KR"/>
          </a:p>
        </p:txBody>
      </p:sp>
      <p:pic>
        <p:nvPicPr>
          <p:cNvPr id="17" name="그림 16" descr="텍스트, 스크린샷, 인간의 얼굴, 웹사이트이(가) 표시된 사진&#10;&#10;자동 생성된 설명">
            <a:extLst>
              <a:ext uri="{FF2B5EF4-FFF2-40B4-BE49-F238E27FC236}">
                <a16:creationId xmlns:a16="http://schemas.microsoft.com/office/drawing/2014/main" id="{A65982DC-B3E8-C126-B710-3364C219C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05"/>
          <a:stretch/>
        </p:blipFill>
        <p:spPr>
          <a:xfrm>
            <a:off x="5601000" y="2529625"/>
            <a:ext cx="1561613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9BAE56-07BC-E9E5-5F22-5C82E044E005}"/>
              </a:ext>
            </a:extLst>
          </p:cNvPr>
          <p:cNvSpPr/>
          <p:nvPr/>
        </p:nvSpPr>
        <p:spPr>
          <a:xfrm>
            <a:off x="5601000" y="3501000"/>
            <a:ext cx="1561613" cy="50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 descr="텍스트, 스크린샷, 인간의 얼굴, 웹사이트이(가) 표시된 사진&#10;&#10;자동 생성된 설명">
            <a:extLst>
              <a:ext uri="{FF2B5EF4-FFF2-40B4-BE49-F238E27FC236}">
                <a16:creationId xmlns:a16="http://schemas.microsoft.com/office/drawing/2014/main" id="{AFB2A5FD-2E67-E4AF-EDCF-771FBBB4D5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5"/>
          <a:stretch/>
        </p:blipFill>
        <p:spPr>
          <a:xfrm>
            <a:off x="7292794" y="2529625"/>
            <a:ext cx="1561613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D9DC5D-641E-2977-6D14-71E992B04135}"/>
              </a:ext>
            </a:extLst>
          </p:cNvPr>
          <p:cNvSpPr/>
          <p:nvPr/>
        </p:nvSpPr>
        <p:spPr>
          <a:xfrm>
            <a:off x="7292793" y="3501000"/>
            <a:ext cx="1561613" cy="504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06806E2-DC26-DF47-3039-65B6DFAA0178}"/>
              </a:ext>
            </a:extLst>
          </p:cNvPr>
          <p:cNvGrpSpPr/>
          <p:nvPr/>
        </p:nvGrpSpPr>
        <p:grpSpPr>
          <a:xfrm>
            <a:off x="633404" y="3491290"/>
            <a:ext cx="4104304" cy="557296"/>
            <a:chOff x="633404" y="2845589"/>
            <a:chExt cx="4104304" cy="5572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C9BB14-80D2-CA7B-281A-671B09CF0E3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756423-1802-0B06-81E5-8C7CBD401EE2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&lt;li&gt;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&lt;a&gt;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웨이크메이크파운데이션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F6E3DF-9938-8BF9-0FD9-D0DAF948EFDE}"/>
              </a:ext>
            </a:extLst>
          </p:cNvPr>
          <p:cNvGrpSpPr/>
          <p:nvPr/>
        </p:nvGrpSpPr>
        <p:grpSpPr>
          <a:xfrm>
            <a:off x="631825" y="4965098"/>
            <a:ext cx="4104304" cy="557424"/>
            <a:chOff x="631825" y="4319397"/>
            <a:chExt cx="4104304" cy="5574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29C422-D7FE-B9D9-01F3-A20E456B0FD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CB1CD3E-C528-A0AE-9825-261A50DB32E6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&lt;li&gt;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="#"&gt;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웨이크메이크파운데이션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&lt;/a&gt;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&lt;/li&gt;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EEA754-7DD9-08F6-FB8B-D173F14A5D07}"/>
              </a:ext>
            </a:extLst>
          </p:cNvPr>
          <p:cNvSpPr/>
          <p:nvPr/>
        </p:nvSpPr>
        <p:spPr>
          <a:xfrm>
            <a:off x="8672200" y="5577610"/>
            <a:ext cx="171736" cy="18298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224BB2A-27E9-D9E0-7A60-317D1EEEB3D2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Android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5500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18. (</a:t>
            </a:r>
            <a:r>
              <a:rPr lang="ko-KR" altLang="en-US"/>
              <a:t>제목 제공</a:t>
            </a:r>
            <a:r>
              <a:rPr lang="en-US" altLang="ko-KR"/>
              <a:t>) </a:t>
            </a:r>
            <a:r>
              <a:rPr lang="ko-KR" altLang="en-US"/>
              <a:t>페이지</a:t>
            </a:r>
            <a:r>
              <a:rPr lang="en-US" altLang="ko-KR"/>
              <a:t>, </a:t>
            </a:r>
            <a:r>
              <a:rPr lang="ko-KR" altLang="en-US"/>
              <a:t>프레임</a:t>
            </a:r>
            <a:r>
              <a:rPr lang="en-US" altLang="ko-KR"/>
              <a:t>, </a:t>
            </a:r>
            <a:r>
              <a:rPr lang="ko-KR" altLang="en-US"/>
              <a:t>콘텐츠 블록에는 적절한 제목을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페이지에 제목을 적절하게 제공하지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현재 페이지의 경로 또는 내용을 적절하게 반영하는 내용으로 제목을 수정해야 함</a:t>
            </a:r>
            <a:endParaRPr lang="en-US" altLang="ko-KR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956141-2C88-9CB8-5DC2-19D0334A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5" y="253251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57DFB5-1703-7260-1059-3C523E350079}"/>
              </a:ext>
            </a:extLst>
          </p:cNvPr>
          <p:cNvGrpSpPr/>
          <p:nvPr/>
        </p:nvGrpSpPr>
        <p:grpSpPr>
          <a:xfrm>
            <a:off x="633404" y="3858844"/>
            <a:ext cx="4104304" cy="557296"/>
            <a:chOff x="633404" y="2845589"/>
            <a:chExt cx="4104304" cy="5572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1A4095-DD04-22EB-1844-DCB860E9F0C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337F81-2090-1CBC-7567-325A56950DC4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검색결과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ㅣ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올리브영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D11502-FF53-E204-C449-D311AFCF9510}"/>
              </a:ext>
            </a:extLst>
          </p:cNvPr>
          <p:cNvGrpSpPr/>
          <p:nvPr/>
        </p:nvGrpSpPr>
        <p:grpSpPr>
          <a:xfrm>
            <a:off x="631825" y="5332652"/>
            <a:ext cx="4104304" cy="557424"/>
            <a:chOff x="631825" y="4319397"/>
            <a:chExt cx="4104304" cy="5574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661A97-3802-78EA-496F-062E650ABF5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9064E9D-5417-0E9D-AD0F-EEE5B0E968B2}"/>
                </a:ext>
              </a:extLst>
            </p:cNvPr>
            <p:cNvSpPr/>
            <p:nvPr/>
          </p:nvSpPr>
          <p:spPr>
            <a:xfrm>
              <a:off x="631825" y="4530600"/>
              <a:ext cx="4104000" cy="34622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&lt;title&gt;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올리브영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|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검색결과 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ㅣ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 올리브영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&lt;/title&gt;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4098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아이콘</a:t>
            </a:r>
            <a:r>
              <a:rPr lang="en-US" altLang="ko-KR"/>
              <a:t>(#FFFFFF)</a:t>
            </a:r>
            <a:r>
              <a:rPr lang="ko-KR" altLang="en-US"/>
              <a:t>와 배경</a:t>
            </a:r>
            <a:r>
              <a:rPr lang="en-US" altLang="ko-KR"/>
              <a:t>(#C9CDD2) </a:t>
            </a:r>
            <a:r>
              <a:rPr lang="ko-KR" altLang="en-US"/>
              <a:t>간 명도대비가 </a:t>
            </a:r>
            <a:r>
              <a:rPr lang="en-US" altLang="ko-KR"/>
              <a:t>1.6:1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아이콘 색상을 변경해야 함</a:t>
            </a:r>
            <a:endParaRPr lang="en-US" altLang="ko-KR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956141-2C88-9CB8-5DC2-19D0334A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5" y="253251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2CDA88-3077-CC39-D34D-09550D009CDF}"/>
              </a:ext>
            </a:extLst>
          </p:cNvPr>
          <p:cNvSpPr/>
          <p:nvPr/>
        </p:nvSpPr>
        <p:spPr>
          <a:xfrm>
            <a:off x="7933139" y="2827281"/>
            <a:ext cx="235834" cy="19382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857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28625"/>
          </a:xfrm>
        </p:spPr>
        <p:txBody>
          <a:bodyPr/>
          <a:lstStyle/>
          <a:p>
            <a:r>
              <a:rPr lang="ko-KR" altLang="en-US"/>
              <a:t>버튼 텍스트</a:t>
            </a:r>
            <a:r>
              <a:rPr lang="en-US" altLang="ko-KR"/>
              <a:t>("</a:t>
            </a:r>
            <a:r>
              <a:rPr lang="ko-KR" altLang="en-US" err="1"/>
              <a:t>새로고침</a:t>
            </a:r>
            <a:r>
              <a:rPr lang="en-US" altLang="ko-KR"/>
              <a:t>")</a:t>
            </a:r>
            <a:r>
              <a:rPr lang="ko-KR" altLang="en-US"/>
              <a:t>를 정확한 내용으로 제공하여 보조 기술 사용자도 동등한 정보를 전달받을 수 있도록 해야 함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2DED81D9-8610-C7B4-E0B2-DFCB0379F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44892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FC2D147-F640-C02F-8B75-79B7241C1F84}"/>
              </a:ext>
            </a:extLst>
          </p:cNvPr>
          <p:cNvSpPr/>
          <p:nvPr/>
        </p:nvSpPr>
        <p:spPr>
          <a:xfrm>
            <a:off x="7689000" y="2565000"/>
            <a:ext cx="231310" cy="22296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673435C-8009-6D73-F7C9-C42CA4E7A999}"/>
              </a:ext>
            </a:extLst>
          </p:cNvPr>
          <p:cNvCxnSpPr>
            <a:cxnSpLocks/>
          </p:cNvCxnSpPr>
          <p:nvPr/>
        </p:nvCxnSpPr>
        <p:spPr>
          <a:xfrm flipH="1">
            <a:off x="7977000" y="2671799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E95686-ECDF-9CCE-63CC-6D5E5EC44487}"/>
              </a:ext>
            </a:extLst>
          </p:cNvPr>
          <p:cNvGrpSpPr/>
          <p:nvPr/>
        </p:nvGrpSpPr>
        <p:grpSpPr>
          <a:xfrm>
            <a:off x="633404" y="3858844"/>
            <a:ext cx="4104304" cy="828140"/>
            <a:chOff x="633404" y="2845589"/>
            <a:chExt cx="4104304" cy="828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39AA86-1F4F-C363-B419-D49615ED9C5E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8C27DAE-4CB2-C273-5B52-DAE91658D8A1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class="ModalFilter_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-refresh__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DarSW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새로고침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A77F3D-67D6-D731-4C37-BA8F1773FDD1}"/>
              </a:ext>
            </a:extLst>
          </p:cNvPr>
          <p:cNvGrpSpPr/>
          <p:nvPr/>
        </p:nvGrpSpPr>
        <p:grpSpPr>
          <a:xfrm>
            <a:off x="631825" y="5332652"/>
            <a:ext cx="4104304" cy="828140"/>
            <a:chOff x="631825" y="4319397"/>
            <a:chExt cx="4104304" cy="8281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C11C40-FF89-348E-50FB-80DCD66EC7E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35D5D7-E79A-246D-E9E6-D8627EEE559B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class="ModalFilter_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-refresh__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DarSW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&lt;span&gt;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 초기화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700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화면에 보이지 않거나 의미 없는 개체에 초점이 이동되는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161995"/>
          </a:xfrm>
        </p:spPr>
        <p:txBody>
          <a:bodyPr/>
          <a:lstStyle/>
          <a:p>
            <a:r>
              <a:rPr lang="ko-KR" altLang="en-US"/>
              <a:t>스크린 리더 초점이 </a:t>
            </a:r>
            <a:r>
              <a:rPr lang="ko-KR" altLang="en-US" err="1"/>
              <a:t>뷰포트를</a:t>
            </a:r>
            <a:r>
              <a:rPr lang="ko-KR" altLang="en-US"/>
              <a:t> 벗어나는 영역에 배치된 시각적으로 확인할 수 없는 아코디언 메뉴 내부 링크 요소로 진입하지 않도록 표시되고 있는 요소 외의 영역의 시간적 출현을 위치 뿐만 아니라 </a:t>
            </a:r>
            <a:r>
              <a:rPr lang="en-US" altLang="ko-KR" err="1"/>
              <a:t>display:none</a:t>
            </a:r>
            <a:r>
              <a:rPr lang="en-US" altLang="ko-KR"/>
              <a:t> </a:t>
            </a:r>
            <a:r>
              <a:rPr lang="ko-KR" altLang="en-US"/>
              <a:t>속성으로 제어해야 함</a:t>
            </a:r>
            <a:endParaRPr lang="en-US" altLang="ko-KR"/>
          </a:p>
        </p:txBody>
      </p:sp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D446B26-E513-755F-B4E5-DC9D4CE8D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51669F-0B0C-7791-85A3-0710D0D47BD6}"/>
              </a:ext>
            </a:extLst>
          </p:cNvPr>
          <p:cNvSpPr/>
          <p:nvPr/>
        </p:nvSpPr>
        <p:spPr>
          <a:xfrm>
            <a:off x="6681000" y="2781000"/>
            <a:ext cx="1446180" cy="35317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7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생략하고 공백 문자를 제공해야 함</a:t>
            </a:r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alt="W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케어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width="40" height="40"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="1" style="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color:transparent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srcset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828140"/>
            <a:chOff x="631825" y="4319397"/>
            <a:chExt cx="4104304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width="40" height="40" decoding="async"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nimg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="1" style="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color:transparent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srcset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3EBDA7A-9204-C186-3B0D-2814196EF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7A4E59-1962-AC9A-FEE7-C0AE3CEBB4E3}"/>
              </a:ext>
            </a:extLst>
          </p:cNvPr>
          <p:cNvSpPr/>
          <p:nvPr/>
        </p:nvSpPr>
        <p:spPr>
          <a:xfrm>
            <a:off x="6315895" y="4365625"/>
            <a:ext cx="1811285" cy="21537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616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</a:p>
          <a:p>
            <a:r>
              <a:rPr lang="ko-KR" altLang="en-US"/>
              <a:t>스크린 리더가 사용할 수 있는 형태로 링크의 상태에 관한 부가 설명을 제공해야 함</a:t>
            </a:r>
            <a:endParaRPr lang="en-US" altLang="ko-KR"/>
          </a:p>
          <a:p>
            <a:endParaRPr lang="en-US" altLang="ko-KR"/>
          </a:p>
        </p:txBody>
      </p:sp>
      <p:pic>
        <p:nvPicPr>
          <p:cNvPr id="15" name="그림 1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C121348-6791-4017-7F4D-81262FBC5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51669F-0B0C-7791-85A3-0710D0D47BD6}"/>
              </a:ext>
            </a:extLst>
          </p:cNvPr>
          <p:cNvSpPr/>
          <p:nvPr/>
        </p:nvSpPr>
        <p:spPr>
          <a:xfrm>
            <a:off x="6681000" y="2781000"/>
            <a:ext cx="1446180" cy="237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4DA465-D2D2-EC6B-F226-377D401C2301}"/>
              </a:ext>
            </a:extLst>
          </p:cNvPr>
          <p:cNvGrpSpPr/>
          <p:nvPr/>
        </p:nvGrpSpPr>
        <p:grpSpPr>
          <a:xfrm>
            <a:off x="633404" y="3639769"/>
            <a:ext cx="4104304" cy="828140"/>
            <a:chOff x="633404" y="2845589"/>
            <a:chExt cx="4104304" cy="8281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D126DA-806E-A7B3-0F73-1845E015BFC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F3436E-6C1F-CB12-88D2-B51BA12F3DA7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type="button"&gt;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&lt;strong&gt;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제품유형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D0EA9A-1E45-7FDB-0672-F2FB89C54C49}"/>
              </a:ext>
            </a:extLst>
          </p:cNvPr>
          <p:cNvGrpSpPr/>
          <p:nvPr/>
        </p:nvGrpSpPr>
        <p:grpSpPr>
          <a:xfrm>
            <a:off x="631825" y="4861731"/>
            <a:ext cx="4104304" cy="1640670"/>
            <a:chOff x="631825" y="4319397"/>
            <a:chExt cx="4104304" cy="16406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FE5C29-EAFF-AC88-4EEA-91507998BE6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FE6002-6A23-2224-E2E7-0E88DFE661B9}"/>
                </a:ext>
              </a:extLst>
            </p:cNvPr>
            <p:cNvSpPr/>
            <p:nvPr/>
          </p:nvSpPr>
          <p:spPr>
            <a:xfrm>
              <a:off x="631825" y="4530600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접혔을 때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&lt;button type="button"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펼치기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&lt;strong&gt;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제품유형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 b="1">
                <a:solidFill>
                  <a:schemeClr val="accent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펼쳤을 때</a:t>
              </a:r>
              <a:endParaRPr lang="en-US" altLang="ko-KR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&lt;button type="button" 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접기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&lt;strong&gt;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제품유형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&lt;/strong&gt;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942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C42D8D-E383-5FE7-FF94-A41C00992E66}"/>
              </a:ext>
            </a:extLst>
          </p:cNvPr>
          <p:cNvSpPr/>
          <p:nvPr/>
        </p:nvSpPr>
        <p:spPr>
          <a:xfrm>
            <a:off x="7869000" y="5532583"/>
            <a:ext cx="180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그림 1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672DEB8-6DAB-E134-9D94-B64B25EBC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5" b="52100"/>
          <a:stretch/>
        </p:blipFill>
        <p:spPr>
          <a:xfrm>
            <a:off x="5639851" y="2961962"/>
            <a:ext cx="3163373" cy="28320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8E2406-9A2F-AB6B-18F9-5364A5F299D8}"/>
              </a:ext>
            </a:extLst>
          </p:cNvPr>
          <p:cNvSpPr/>
          <p:nvPr/>
        </p:nvSpPr>
        <p:spPr>
          <a:xfrm>
            <a:off x="7041538" y="4635879"/>
            <a:ext cx="180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0A792-1A6E-4A1B-4126-0603A25BAF77}"/>
              </a:ext>
            </a:extLst>
          </p:cNvPr>
          <p:cNvSpPr/>
          <p:nvPr/>
        </p:nvSpPr>
        <p:spPr>
          <a:xfrm>
            <a:off x="7869000" y="4614054"/>
            <a:ext cx="180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3EE926-958C-99D7-2317-BB37B9E62AF1}"/>
              </a:ext>
            </a:extLst>
          </p:cNvPr>
          <p:cNvSpPr/>
          <p:nvPr/>
        </p:nvSpPr>
        <p:spPr>
          <a:xfrm>
            <a:off x="6250695" y="4635879"/>
            <a:ext cx="180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E4728D-B175-A992-0983-48D32F37F31F}"/>
              </a:ext>
            </a:extLst>
          </p:cNvPr>
          <p:cNvGrpSpPr/>
          <p:nvPr/>
        </p:nvGrpSpPr>
        <p:grpSpPr>
          <a:xfrm>
            <a:off x="631825" y="4239684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E95166-38AA-5F33-53FE-7397F99413F2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0B69801-56E0-BA1F-AF74-A6BCCB989B40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class="FilterChipbar_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-clear__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pJW_B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주요기능 펼치기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&gt;&lt;/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 class=""&gt;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선택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1805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6803BD5-F555-9065-88DB-56E638F51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6.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6-1 </a:t>
            </a:r>
            <a:r>
              <a:rPr lang="ko-KR" altLang="en-US"/>
              <a:t>색상만으로 내용을 구분하거나 인식하도록 제공된 콘텐츠</a:t>
            </a:r>
            <a:r>
              <a:rPr lang="en-US" altLang="ko-KR"/>
              <a:t>(</a:t>
            </a:r>
            <a:r>
              <a:rPr lang="ko-KR" altLang="en-US"/>
              <a:t>그래프</a:t>
            </a:r>
            <a:r>
              <a:rPr lang="en-US" altLang="ko-KR"/>
              <a:t>, </a:t>
            </a:r>
            <a:r>
              <a:rPr lang="ko-KR" altLang="en-US"/>
              <a:t>차트</a:t>
            </a:r>
            <a:r>
              <a:rPr lang="en-US" altLang="ko-KR"/>
              <a:t>, </a:t>
            </a:r>
            <a:r>
              <a:rPr lang="ko-KR" altLang="en-US"/>
              <a:t>지도</a:t>
            </a:r>
            <a:r>
              <a:rPr lang="en-US" altLang="ko-KR"/>
              <a:t>, </a:t>
            </a:r>
            <a:r>
              <a:rPr lang="ko-KR" altLang="en-US"/>
              <a:t>필수 입력항목 등</a:t>
            </a:r>
            <a:r>
              <a:rPr lang="en-US" altLang="ko-KR"/>
              <a:t>)</a:t>
            </a:r>
            <a:r>
              <a:rPr lang="ko-KR" altLang="en-US"/>
              <a:t>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현재 선택된 버튼 여부를 색상 이외의 수단으로 구분할 수 있는 단서</a:t>
            </a:r>
            <a:r>
              <a:rPr lang="en-US" altLang="ko-KR"/>
              <a:t>(</a:t>
            </a:r>
            <a:r>
              <a:rPr lang="ko-KR" altLang="en-US"/>
              <a:t>밑줄</a:t>
            </a:r>
            <a:r>
              <a:rPr lang="en-US" altLang="ko-KR"/>
              <a:t>,  </a:t>
            </a:r>
            <a:r>
              <a:rPr lang="ko-KR" altLang="en-US"/>
              <a:t>크기 차이</a:t>
            </a:r>
            <a:r>
              <a:rPr lang="en-US" altLang="ko-KR"/>
              <a:t>, 1px </a:t>
            </a:r>
            <a:r>
              <a:rPr lang="ko-KR" altLang="en-US"/>
              <a:t>이상의 테두리 차이</a:t>
            </a:r>
            <a:r>
              <a:rPr lang="en-US" altLang="ko-KR"/>
              <a:t>, </a:t>
            </a:r>
            <a:r>
              <a:rPr lang="ko-KR" altLang="en-US" err="1"/>
              <a:t>표식자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256266-484F-CA86-283F-FC858CE06FB1}"/>
              </a:ext>
            </a:extLst>
          </p:cNvPr>
          <p:cNvSpPr/>
          <p:nvPr/>
        </p:nvSpPr>
        <p:spPr>
          <a:xfrm>
            <a:off x="6694189" y="3285000"/>
            <a:ext cx="634811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35C0D5F-B801-B195-18A7-EBFECDB35648}"/>
              </a:ext>
            </a:extLst>
          </p:cNvPr>
          <p:cNvCxnSpPr>
            <a:cxnSpLocks/>
          </p:cNvCxnSpPr>
          <p:nvPr/>
        </p:nvCxnSpPr>
        <p:spPr>
          <a:xfrm flipH="1">
            <a:off x="7329000" y="340173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9E218A18-5DCE-4BD9-E81A-C209C9D147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B5367D2-1C92-B134-ED9B-252264ADB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DFCA1019-5EEE-4CFC-A0FF-D4DD67DA54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 시각적으로 구별할 수 있어야 한다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10CC65F9-C0EC-78AA-5BA2-4E0D1179CD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11-1 </a:t>
            </a:r>
            <a:r>
              <a:rPr lang="ko-KR" altLang="en-US"/>
              <a:t>초점의 이동순서가 논리적이지 않으며 일관성이 없는 경우</a:t>
            </a:r>
            <a:endParaRPr lang="en-US" altLang="ko-KR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E400D5E1-BDDA-F0CF-8AE9-CB38B09BFA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</a:p>
          <a:p>
            <a:endParaRPr lang="ko-KR" altLang="en-US"/>
          </a:p>
        </p:txBody>
      </p:sp>
      <p:pic>
        <p:nvPicPr>
          <p:cNvPr id="6" name="그림 5" descr="텍스트, 인간의 얼굴, 스크린샷, 음료이(가) 표시된 사진&#10;&#10;자동 생성된 설명">
            <a:extLst>
              <a:ext uri="{FF2B5EF4-FFF2-40B4-BE49-F238E27FC236}">
                <a16:creationId xmlns:a16="http://schemas.microsoft.com/office/drawing/2014/main" id="{2C35E94C-1787-A0EF-5649-6A6D81A55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6"/>
          <a:stretch/>
        </p:blipFill>
        <p:spPr>
          <a:xfrm>
            <a:off x="6336057" y="2529625"/>
            <a:ext cx="178021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797017C-B1BC-C89D-F33E-CD3AC29232C0}"/>
              </a:ext>
            </a:extLst>
          </p:cNvPr>
          <p:cNvSpPr/>
          <p:nvPr/>
        </p:nvSpPr>
        <p:spPr>
          <a:xfrm>
            <a:off x="6309683" y="2853000"/>
            <a:ext cx="1832964" cy="31918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1E73D1-89D8-2D9E-2D03-B75402A945F5}"/>
              </a:ext>
            </a:extLst>
          </p:cNvPr>
          <p:cNvSpPr/>
          <p:nvPr/>
        </p:nvSpPr>
        <p:spPr>
          <a:xfrm>
            <a:off x="6379915" y="4581000"/>
            <a:ext cx="637281" cy="19166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48CA5-26C3-5E3D-625F-233AE6392C7D}"/>
              </a:ext>
            </a:extLst>
          </p:cNvPr>
          <p:cNvSpPr txBox="1"/>
          <p:nvPr/>
        </p:nvSpPr>
        <p:spPr>
          <a:xfrm>
            <a:off x="6518691" y="5117748"/>
            <a:ext cx="37830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ko-KR" altLang="en-US" sz="800">
                <a:highlight>
                  <a:srgbClr val="F5F6F8"/>
                </a:highlight>
              </a:rPr>
              <a:t>초점위치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47B4AD9-C6D5-5974-A373-E3AB24EABE6E}"/>
              </a:ext>
            </a:extLst>
          </p:cNvPr>
          <p:cNvCxnSpPr>
            <a:cxnSpLocks/>
          </p:cNvCxnSpPr>
          <p:nvPr/>
        </p:nvCxnSpPr>
        <p:spPr>
          <a:xfrm flipV="1">
            <a:off x="6707760" y="4839238"/>
            <a:ext cx="0" cy="2160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56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21. (</a:t>
            </a:r>
            <a:r>
              <a:rPr lang="ko-KR" altLang="en-US"/>
              <a:t>단일 포인터 입력 지원</a:t>
            </a:r>
            <a:r>
              <a:rPr lang="en-US" altLang="ko-KR"/>
              <a:t>) </a:t>
            </a:r>
            <a:r>
              <a:rPr lang="ko-KR" altLang="en-US"/>
              <a:t>다중 포인터 또는 경로기반 동작을 통한 입력은 단일 포인터 입력으로도 조작할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633919"/>
          </a:xfrm>
        </p:spPr>
        <p:txBody>
          <a:bodyPr/>
          <a:lstStyle/>
          <a:p>
            <a:r>
              <a:rPr lang="ko-KR" altLang="en-US"/>
              <a:t>슬라이드 메뉴에서 스크린 리더로 탐색을 할 때 초점을 받은 다음 항목이 자동으로 </a:t>
            </a:r>
            <a:r>
              <a:rPr lang="ko-KR" altLang="en-US" err="1"/>
              <a:t>슬라이드되어</a:t>
            </a:r>
            <a:r>
              <a:rPr lang="ko-KR" altLang="en-US"/>
              <a:t> 나타나지 않아 시각적으로 확인할 수 없음</a:t>
            </a:r>
            <a:endParaRPr lang="en-US" altLang="ko-KR"/>
          </a:p>
          <a:p>
            <a:r>
              <a:rPr lang="ko-KR" altLang="en-US"/>
              <a:t>복잡한 인터랙션 방식</a:t>
            </a:r>
            <a:r>
              <a:rPr lang="en-US" altLang="ko-KR"/>
              <a:t>(</a:t>
            </a:r>
            <a:r>
              <a:rPr lang="ko-KR" altLang="en-US" err="1"/>
              <a:t>스와이프</a:t>
            </a:r>
            <a:r>
              <a:rPr lang="en-US" altLang="ko-KR"/>
              <a:t>)</a:t>
            </a:r>
            <a:r>
              <a:rPr lang="ko-KR" altLang="en-US"/>
              <a:t>으로 인해 상지지체 장애 또는 시각 장애가 있는 사용자가 원하는 기능을 실행할 수 없음</a:t>
            </a:r>
          </a:p>
          <a:p>
            <a:r>
              <a:rPr lang="ko-KR" altLang="en-US"/>
              <a:t>누르기</a:t>
            </a:r>
            <a:r>
              <a:rPr lang="en-US" altLang="ko-KR"/>
              <a:t>(</a:t>
            </a:r>
            <a:r>
              <a:rPr lang="ko-KR" altLang="en-US"/>
              <a:t>탭</a:t>
            </a:r>
            <a:r>
              <a:rPr lang="en-US" altLang="ko-KR"/>
              <a:t>, </a:t>
            </a:r>
            <a:r>
              <a:rPr lang="ko-KR" altLang="en-US"/>
              <a:t>더블 탭</a:t>
            </a:r>
            <a:r>
              <a:rPr lang="en-US" altLang="ko-KR"/>
              <a:t>)  </a:t>
            </a:r>
            <a:r>
              <a:rPr lang="ko-KR" altLang="en-US"/>
              <a:t>방식을 통해 기능을 실행할 수 있도록 별도의 </a:t>
            </a:r>
            <a:r>
              <a:rPr lang="en-US" altLang="ko-KR"/>
              <a:t>UI</a:t>
            </a:r>
            <a:r>
              <a:rPr lang="ko-KR" altLang="en-US"/>
              <a:t>를 제공해야 함</a:t>
            </a:r>
            <a:endParaRPr lang="en-US" altLang="ko-KR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956141-2C88-9CB8-5DC2-19D0334A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25" y="253251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2CDA88-3077-CC39-D34D-09550D009CDF}"/>
              </a:ext>
            </a:extLst>
          </p:cNvPr>
          <p:cNvSpPr/>
          <p:nvPr/>
        </p:nvSpPr>
        <p:spPr>
          <a:xfrm>
            <a:off x="6553653" y="3068623"/>
            <a:ext cx="1705240" cy="51081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933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검색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링크 텍스트만으로 목적을 이해하기 어려우므로 </a:t>
            </a:r>
            <a:r>
              <a:rPr lang="en-US" altLang="ko-KR"/>
              <a:t>title </a:t>
            </a:r>
            <a:r>
              <a:rPr lang="ko-KR" altLang="en-US"/>
              <a:t>속성을 활용하여 보조적인 설명을 제공해야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34. </a:t>
            </a:r>
            <a:r>
              <a:rPr lang="ko-KR" altLang="en-US"/>
              <a:t>선물하기</a:t>
            </a:r>
            <a:endParaRPr lang="en-US" altLang="ko-KR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956141-2C88-9CB8-5DC2-19D0334A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5" y="253251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2CDA88-3077-CC39-D34D-09550D009CDF}"/>
              </a:ext>
            </a:extLst>
          </p:cNvPr>
          <p:cNvSpPr/>
          <p:nvPr/>
        </p:nvSpPr>
        <p:spPr>
          <a:xfrm>
            <a:off x="7588778" y="3994197"/>
            <a:ext cx="396861" cy="1811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E59A2F-161F-07B6-DBDE-0EBD130BF9AD}"/>
              </a:ext>
            </a:extLst>
          </p:cNvPr>
          <p:cNvGrpSpPr/>
          <p:nvPr/>
        </p:nvGrpSpPr>
        <p:grpSpPr>
          <a:xfrm>
            <a:off x="631825" y="3674905"/>
            <a:ext cx="4104304" cy="1234405"/>
            <a:chOff x="631825" y="4319397"/>
            <a:chExt cx="4104304" cy="12344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2BD20A-A0DB-B4C2-3EEC-A38ED4C5BBFE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0EF5BB-881C-D03C-D916-74F8202C0F8E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class="BottomFilter_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btn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-sort__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QPOuv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정렬기준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&gt;&lt;span&gt;</a:t>
              </a:r>
              <a:r>
                <a:rPr lang="ko-KR" altLang="en-US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인기순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&lt;/span&gt;&lt;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width="14" height="14"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viewBox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="0 0 32 32" fill="none"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xmlns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="http://www.w3.org/2000/svg" color="gray100" class="Icon_icon__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QJbJu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Icon_line__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sHask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Icon_color-gray100__O9S11 "&gt;&lt;path d="M7.00003 11.005L16.0043 20.0005L25 10.996" stroke-width="1.1"&gt;&lt;/path&gt;&lt;/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svg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&gt;&lt;/button&gt;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8111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 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배경 이미지로 의미 있는 정보를 제공하고 이를 텍스트 형태의 정보로 제공하고 있으나</a:t>
            </a:r>
            <a:r>
              <a:rPr lang="en-US" altLang="ko-KR"/>
              <a:t>, </a:t>
            </a:r>
            <a:r>
              <a:rPr lang="ko-KR" altLang="en-US"/>
              <a:t>그 텍스트 정보를 보조기기에서 확인할 수 없는 경우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1A6865-2D66-EDDD-F727-262FDAF0E68C}"/>
              </a:ext>
            </a:extLst>
          </p:cNvPr>
          <p:cNvSpPr/>
          <p:nvPr/>
        </p:nvSpPr>
        <p:spPr>
          <a:xfrm>
            <a:off x="8730000" y="424800"/>
            <a:ext cx="750635" cy="30229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 defTabSz="144000">
              <a:lnSpc>
                <a:spcPct val="110000"/>
              </a:lnSpc>
            </a:pPr>
            <a:r>
              <a:rPr lang="en-US" altLang="ko-KR" sz="1000" b="1">
                <a:solidFill>
                  <a:schemeClr val="bg1"/>
                </a:solidFill>
                <a:latin typeface="+mn-ea"/>
              </a:rPr>
              <a:t>iOS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8125F14E-B196-8883-7F3C-100FF6D2A3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8642046" cy="1396278"/>
          </a:xfrm>
        </p:spPr>
        <p:txBody>
          <a:bodyPr/>
          <a:lstStyle/>
          <a:p>
            <a:r>
              <a:rPr lang="ko-KR" altLang="en-US"/>
              <a:t>스크린 리더를 위한 숨김 텍스트를 제공하기 위해 대체 콘텐츠에 부적절한 스타일을 적용하여 스크린 리더로는 요소를 탐지할 수 없으며 조작할 수 없음</a:t>
            </a:r>
            <a:endParaRPr lang="en-US" altLang="ko-KR"/>
          </a:p>
          <a:p>
            <a:r>
              <a:rPr lang="en-US" altLang="ko-KR" err="1"/>
              <a:t>visibility:hidden</a:t>
            </a:r>
            <a:r>
              <a:rPr lang="en-US" altLang="ko-KR"/>
              <a:t>, </a:t>
            </a:r>
            <a:r>
              <a:rPr lang="en-US" altLang="ko-KR" err="1"/>
              <a:t>display:none</a:t>
            </a:r>
            <a:r>
              <a:rPr lang="en-US" altLang="ko-KR"/>
              <a:t>, font-size:0, opacity:0 </a:t>
            </a:r>
            <a:r>
              <a:rPr lang="ko-KR" altLang="en-US"/>
              <a:t>중 하나 이상이 적용된 경우</a:t>
            </a:r>
            <a:r>
              <a:rPr lang="en-US" altLang="ko-KR"/>
              <a:t>, </a:t>
            </a:r>
            <a:r>
              <a:rPr lang="ko-KR" altLang="en-US"/>
              <a:t>스크린 리더가 정보에 접근할 수 없게 되므로 해당 스타일 사용에 유의해야 함</a:t>
            </a:r>
            <a:endParaRPr lang="en-US" altLang="ko-KR"/>
          </a:p>
          <a:p>
            <a:r>
              <a:rPr lang="en-US" altLang="ko-KR"/>
              <a:t>text-indent </a:t>
            </a:r>
            <a:r>
              <a:rPr lang="ko-KR" altLang="en-US"/>
              <a:t>역시 사용 시 시각적으로 표시되는 요소의 위치와 상관 없는 위치 또는 </a:t>
            </a:r>
            <a:r>
              <a:rPr lang="ko-KR" altLang="en-US" err="1"/>
              <a:t>뷰포트를</a:t>
            </a:r>
            <a:r>
              <a:rPr lang="ko-KR" altLang="en-US"/>
              <a:t> 넘어가는 영역에 스크린 리더 가상 초점을 생성시키므로 사용하지 않아야 함</a:t>
            </a:r>
            <a:endParaRPr lang="en-US" altLang="ko-KR"/>
          </a:p>
          <a:p>
            <a:r>
              <a:rPr lang="ko-KR" altLang="en-US"/>
              <a:t>각 요소들에 적용된 부적절한 스타일을 삭제하고 숨김 텍스트를 위한 공통 클래스를 적용해야 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25C8DF-9106-2F88-7ED4-4A9B9EC54AF9}"/>
              </a:ext>
            </a:extLst>
          </p:cNvPr>
          <p:cNvSpPr txBox="1"/>
          <p:nvPr/>
        </p:nvSpPr>
        <p:spPr>
          <a:xfrm>
            <a:off x="633708" y="3974065"/>
            <a:ext cx="317395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oqa Han Sans Neo Regular"/>
                <a:ea typeface="Spoqa Han Sans Neo Regular"/>
                <a:cs typeface="+mn-cs"/>
              </a:rPr>
              <a:t>문제점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E7AB87-CB79-5252-B7B7-D62F69C767B3}"/>
              </a:ext>
            </a:extLst>
          </p:cNvPr>
          <p:cNvSpPr txBox="1"/>
          <p:nvPr/>
        </p:nvSpPr>
        <p:spPr>
          <a:xfrm>
            <a:off x="5169204" y="3981503"/>
            <a:ext cx="498475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oqa Han Sans Neo Regular"/>
                <a:ea typeface="Spoqa Han Sans Neo Regular"/>
                <a:cs typeface="+mn-cs"/>
              </a:rPr>
              <a:t>개선 방안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7DB43A-26D4-8B36-5DB9-B50E3B5B5530}"/>
              </a:ext>
            </a:extLst>
          </p:cNvPr>
          <p:cNvSpPr/>
          <p:nvPr/>
        </p:nvSpPr>
        <p:spPr>
          <a:xfrm>
            <a:off x="633404" y="4185268"/>
            <a:ext cx="4104000" cy="1835732"/>
          </a:xfrm>
          <a:prstGeom prst="rect">
            <a:avLst/>
          </a:prstGeom>
          <a:solidFill>
            <a:srgbClr val="F5F6F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.</a:t>
            </a:r>
            <a:r>
              <a:rPr kumimoji="0" lang="en-US" altLang="ko-KR" sz="80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oyblind</a:t>
            </a: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{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   overflow: hidden;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   position: absolute;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   top: 0;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   left: 0;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   </a:t>
            </a:r>
            <a:r>
              <a: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rPr>
              <a:t>clip: </a:t>
            </a:r>
            <a:r>
              <a:rPr lang="en-US" altLang="ko-KR" sz="800" b="1" err="1">
                <a:solidFill>
                  <a:schemeClr val="accent5"/>
                </a:solidFill>
                <a:latin typeface="Consolas" panose="020B0609020204030204" pitchFamily="49" charset="0"/>
              </a:rPr>
              <a:t>rect</a:t>
            </a:r>
            <a:r>
              <a: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rPr>
              <a:t>(0 0 0 0);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</a:t>
            </a:r>
            <a:r>
              <a: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rPr>
              <a:t>   width: 0;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>
                <a:solidFill>
                  <a:schemeClr val="accent5"/>
                </a:solidFill>
                <a:latin typeface="Consolas" panose="020B0609020204030204" pitchFamily="49" charset="0"/>
              </a:rPr>
              <a:t>    height: 0;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   margin: -1px;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   padding: 0;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    border: 0;</a:t>
            </a:r>
          </a:p>
          <a:p>
            <a:pPr marL="0" marR="0" lvl="0" indent="0" algn="l" defTabSz="1440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Spoqa Han Sans Neo Regular"/>
                <a:cs typeface="+mn-cs"/>
              </a:rPr>
              <a:t>}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D3462F-F00B-B05B-FEEA-5CADB97C8D77}"/>
              </a:ext>
            </a:extLst>
          </p:cNvPr>
          <p:cNvSpPr/>
          <p:nvPr/>
        </p:nvSpPr>
        <p:spPr>
          <a:xfrm>
            <a:off x="5168596" y="4192706"/>
            <a:ext cx="4104000" cy="1700310"/>
          </a:xfrm>
          <a:prstGeom prst="rect">
            <a:avLst/>
          </a:prstGeom>
          <a:solidFill>
            <a:srgbClr val="F5F6F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08000" rIns="144000" bIns="108000" rtlCol="0" anchor="t">
            <a:spAutoFit/>
          </a:bodyPr>
          <a:lstStyle/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.</a:t>
            </a:r>
            <a:r>
              <a:rPr lang="en-US" altLang="ko-KR" sz="800" b="1" err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oyblind</a:t>
            </a: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{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 overflow: hidden;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 border: 0;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 position: absolute;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 /*</a:t>
            </a:r>
            <a:r>
              <a:rPr lang="ko-KR" altLang="en-US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또는</a:t>
            </a: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relative</a:t>
            </a:r>
            <a:r>
              <a:rPr lang="ko-KR" altLang="en-US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*</a:t>
            </a: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/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 z-index: -1;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 width: 1px;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 height: 1px;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 clip: </a:t>
            </a:r>
            <a:r>
              <a:rPr lang="en-US" altLang="ko-KR" sz="800" b="1" err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rect</a:t>
            </a: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(1px, 1px, 1px, 1px);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  clip-path: inset(50%);</a:t>
            </a:r>
          </a:p>
          <a:p>
            <a:pPr algn="l" defTabSz="144000">
              <a:lnSpc>
                <a:spcPct val="110000"/>
              </a:lnSpc>
            </a:pPr>
            <a:r>
              <a:rPr lang="en-US" altLang="ko-KR" sz="800" b="1">
                <a:solidFill>
                  <a:schemeClr val="accent1"/>
                </a:solidFill>
                <a:latin typeface="Consolas" panose="020B0609020204030204" pitchFamily="49" charset="0"/>
                <a:ea typeface="Spoqa Han Sans Neo Regular"/>
              </a:rPr>
              <a:t>}</a:t>
            </a:r>
            <a:endParaRPr lang="ko-KR" altLang="en-US" sz="800" b="1">
              <a:solidFill>
                <a:schemeClr val="accent1"/>
              </a:solidFill>
              <a:latin typeface="Consolas" panose="020B0609020204030204" pitchFamily="49" charset="0"/>
              <a:ea typeface="Spoqa Han Sans Ne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274441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안</a:t>
            </a:r>
            <a:r>
              <a:rPr lang="en-US" altLang="ko-KR"/>
              <a:t>)</a:t>
            </a:r>
            <a:r>
              <a:rPr lang="ko-KR" altLang="en-US"/>
              <a:t> 이미지가 전달하고자 하는 정보와 동등한 수준의</a:t>
            </a:r>
            <a:r>
              <a:rPr lang="en-US" altLang="ko-KR"/>
              <a:t> </a:t>
            </a:r>
            <a:r>
              <a:rPr lang="ko-KR" altLang="en-US"/>
              <a:t>설명을 대체 텍스트로 제공해야 함</a:t>
            </a:r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안</a:t>
            </a:r>
            <a:r>
              <a:rPr lang="en-US" altLang="ko-KR"/>
              <a:t>) 1</a:t>
            </a:r>
            <a:r>
              <a:rPr lang="ko-KR" altLang="en-US"/>
              <a:t>안이 불가할 경우 대체 텍스트로 제품 상세 사진임을 제공해야 함 </a:t>
            </a:r>
            <a:endParaRPr lang="en-US" altLang="ko-KR"/>
          </a:p>
          <a:p>
            <a:r>
              <a:rPr lang="en-US" altLang="ko-KR"/>
              <a:t>3</a:t>
            </a:r>
            <a:r>
              <a:rPr lang="ko-KR" altLang="en-US"/>
              <a:t>안</a:t>
            </a:r>
            <a:r>
              <a:rPr lang="en-US" altLang="ko-KR"/>
              <a:t>) 1, 2</a:t>
            </a:r>
            <a:r>
              <a:rPr lang="ko-KR" altLang="en-US"/>
              <a:t>안 모두 적용이 불가할 경우 </a:t>
            </a:r>
            <a:r>
              <a:rPr lang="ko-KR" altLang="en-US" err="1"/>
              <a:t>캐러셀</a:t>
            </a:r>
            <a:r>
              <a:rPr lang="ko-KR" altLang="en-US"/>
              <a:t> 영역에 </a:t>
            </a:r>
            <a:r>
              <a:rPr lang="en-US" altLang="ko-KR"/>
              <a:t>aria-hidden </a:t>
            </a:r>
            <a:r>
              <a:rPr lang="ko-KR" altLang="en-US"/>
              <a:t>속성을 선언하여 스크린 리더가 </a:t>
            </a:r>
            <a:r>
              <a:rPr lang="ko-KR" altLang="en-US" err="1"/>
              <a:t>캐러셀</a:t>
            </a:r>
            <a:r>
              <a:rPr lang="ko-KR" altLang="en-US"/>
              <a:t> 영역을 인지하지 못하도록 개선해야 함</a:t>
            </a:r>
            <a:endParaRPr lang="en-US" altLang="ko-KR"/>
          </a:p>
        </p:txBody>
      </p:sp>
      <p:pic>
        <p:nvPicPr>
          <p:cNvPr id="6" name="그림 5" descr="텍스트, 화장품, 세면용품, 스크린샷이(가) 표시된 사진&#10;&#10;자동 생성된 설명">
            <a:extLst>
              <a:ext uri="{FF2B5EF4-FFF2-40B4-BE49-F238E27FC236}">
                <a16:creationId xmlns:a16="http://schemas.microsoft.com/office/drawing/2014/main" id="{F3CADE71-BB9B-D8C6-65FF-95E1B42D7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9"/>
          <a:stretch/>
        </p:blipFill>
        <p:spPr>
          <a:xfrm>
            <a:off x="6312385" y="2529625"/>
            <a:ext cx="181830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B4DD8C-9918-E452-6991-C3D5F3A3FB8D}"/>
              </a:ext>
            </a:extLst>
          </p:cNvPr>
          <p:cNvSpPr/>
          <p:nvPr/>
        </p:nvSpPr>
        <p:spPr>
          <a:xfrm>
            <a:off x="6309715" y="2781000"/>
            <a:ext cx="1811285" cy="158462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988978-FC4D-0F5E-0970-F1519A089538}"/>
              </a:ext>
            </a:extLst>
          </p:cNvPr>
          <p:cNvGrpSpPr/>
          <p:nvPr/>
        </p:nvGrpSpPr>
        <p:grpSpPr>
          <a:xfrm>
            <a:off x="631825" y="3916771"/>
            <a:ext cx="4104304" cy="1098983"/>
            <a:chOff x="631825" y="4319397"/>
            <a:chExt cx="4104304" cy="10989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BD52F1-95A9-825C-3864-4B3056EC2357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②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2E4B64-3D5A-FC4C-F2EB-1788108091EA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="https://image.oliveyoung.co.kr/uploads/images/goods/10/0000/0019/A00000019066825ko.jpg?qt=80"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제품 상세 사진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onerror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this.src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='https://mstatic.oliveyoung.co.kr/mc-static-root/image/comm/noimg_550.gif'"&gt;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AFD809-4C48-536C-FEFE-0D2FAC2827D8}"/>
              </a:ext>
            </a:extLst>
          </p:cNvPr>
          <p:cNvGrpSpPr/>
          <p:nvPr/>
        </p:nvGrpSpPr>
        <p:grpSpPr>
          <a:xfrm>
            <a:off x="631825" y="5369716"/>
            <a:ext cx="4104304" cy="692718"/>
            <a:chOff x="631825" y="4319397"/>
            <a:chExt cx="4104304" cy="69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95D5C2-2C1D-9106-0102-3EFB9D4C4760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 ③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78C20FF-7354-BE17-3F6A-B2817C08CE22}"/>
                </a:ext>
              </a:extLst>
            </p:cNvPr>
            <p:cNvSpPr/>
            <p:nvPr/>
          </p:nvSpPr>
          <p:spPr>
            <a:xfrm>
              <a:off x="631825" y="4530600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class="goods-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detail__thumbs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-slider"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1809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이미지가 전달하고자 하는 정보와 동일한</a:t>
            </a:r>
            <a:r>
              <a:rPr lang="en-US" altLang="ko-KR"/>
              <a:t> </a:t>
            </a:r>
            <a:r>
              <a:rPr lang="ko-KR" altLang="en-US"/>
              <a:t>설명을 대체 텍스트로 제공해야 함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E8241F2-8364-1B40-C2E4-1AF4F6BE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722" y="2529625"/>
            <a:ext cx="2771631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B4DD8C-9918-E452-6991-C3D5F3A3FB8D}"/>
              </a:ext>
            </a:extLst>
          </p:cNvPr>
          <p:cNvSpPr/>
          <p:nvPr/>
        </p:nvSpPr>
        <p:spPr>
          <a:xfrm>
            <a:off x="5961000" y="4178525"/>
            <a:ext cx="2520000" cy="61847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A415A-41D5-D66A-E56F-C6750E37BD50}"/>
              </a:ext>
            </a:extLst>
          </p:cNvPr>
          <p:cNvGrpSpPr/>
          <p:nvPr/>
        </p:nvGrpSpPr>
        <p:grpSpPr>
          <a:xfrm>
            <a:off x="631825" y="4264314"/>
            <a:ext cx="4104304" cy="692846"/>
            <a:chOff x="631825" y="4319397"/>
            <a:chExt cx="4104304" cy="6928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71D659-83FA-4155-34C1-7E173DAE18D5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D2E1D2E-63B2-6883-B7CC-ABD3511AB45C}"/>
                </a:ext>
              </a:extLst>
            </p:cNvPr>
            <p:cNvSpPr/>
            <p:nvPr/>
          </p:nvSpPr>
          <p:spPr>
            <a:xfrm>
              <a:off x="631825" y="4530600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라네즈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바오패밀리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한정판 출시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바오패밀리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키링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랜덤 증정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276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2483" y="1433411"/>
            <a:ext cx="6613524" cy="338400"/>
          </a:xfrm>
        </p:spPr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239213"/>
          </a:xfrm>
        </p:spPr>
        <p:txBody>
          <a:bodyPr/>
          <a:lstStyle/>
          <a:p>
            <a:r>
              <a:rPr lang="ko-KR" altLang="en-US"/>
              <a:t>스크린 리더에서 해당 요소를 인지할 수 없으므로 확인 후 개선해야 함</a:t>
            </a:r>
            <a:endParaRPr lang="en-US" altLang="ko-KR"/>
          </a:p>
          <a:p>
            <a:r>
              <a:rPr lang="ko-KR" altLang="en-US"/>
              <a:t>이미지가 전달하고자 하는 정보와 동일한</a:t>
            </a:r>
            <a:r>
              <a:rPr lang="en-US" altLang="ko-KR"/>
              <a:t> </a:t>
            </a:r>
            <a:r>
              <a:rPr lang="ko-KR" altLang="en-US"/>
              <a:t>설명을 대체 텍스트로 제공해야 함</a:t>
            </a:r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이미지에 표현되어 있는 정보가 복잡한 경우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IR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기법으로 대체 텍스트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숨김 텍스트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를 제공하는 것이 바람직함</a:t>
            </a:r>
            <a:endParaRPr lang="en-US" altLang="ko-KR"/>
          </a:p>
          <a:p>
            <a:r>
              <a:rPr lang="ko-KR" altLang="en-US"/>
              <a:t>예 </a:t>
            </a:r>
            <a:r>
              <a:rPr lang="en-US" altLang="ko-KR"/>
              <a:t>- "02.  24H </a:t>
            </a:r>
            <a:r>
              <a:rPr lang="ko-KR" altLang="en-US" err="1"/>
              <a:t>롱웨어</a:t>
            </a:r>
            <a:r>
              <a:rPr lang="ko-KR" altLang="en-US"/>
              <a:t> </a:t>
            </a:r>
            <a:r>
              <a:rPr lang="ko-KR" altLang="en-US" err="1"/>
              <a:t>포뮬라의</a:t>
            </a:r>
            <a:r>
              <a:rPr lang="ko-KR" altLang="en-US"/>
              <a:t> </a:t>
            </a:r>
            <a:r>
              <a:rPr lang="ko-KR" altLang="en-US" err="1"/>
              <a:t>놀러운</a:t>
            </a:r>
            <a:r>
              <a:rPr lang="ko-KR" altLang="en-US"/>
              <a:t> 지속력과 촘촘한 </a:t>
            </a:r>
            <a:r>
              <a:rPr lang="ko-KR" altLang="en-US" err="1"/>
              <a:t>밀착력</a:t>
            </a:r>
            <a:r>
              <a:rPr lang="en-US" altLang="ko-KR"/>
              <a:t>, </a:t>
            </a:r>
            <a:r>
              <a:rPr lang="ko-KR" altLang="en-US" err="1"/>
              <a:t>유분은</a:t>
            </a:r>
            <a:r>
              <a:rPr lang="ko-KR" altLang="en-US"/>
              <a:t> 깔끔하게 잡아주고</a:t>
            </a:r>
            <a:r>
              <a:rPr lang="en-US" altLang="ko-KR"/>
              <a:t>, </a:t>
            </a:r>
            <a:r>
              <a:rPr lang="ko-KR" altLang="en-US"/>
              <a:t>무너짐은 막아주는 수정화장이 </a:t>
            </a:r>
            <a:r>
              <a:rPr lang="ko-KR" altLang="en-US" err="1"/>
              <a:t>필요없는</a:t>
            </a:r>
            <a:r>
              <a:rPr lang="ko-KR" altLang="en-US"/>
              <a:t> 강력한 </a:t>
            </a:r>
            <a:r>
              <a:rPr lang="ko-KR" altLang="en-US" err="1"/>
              <a:t>피팅력</a:t>
            </a:r>
            <a:r>
              <a:rPr lang="en-US" altLang="ko-KR"/>
              <a:t>", "</a:t>
            </a:r>
            <a:r>
              <a:rPr lang="ko-KR" altLang="en-US"/>
              <a:t>만 </a:t>
            </a:r>
            <a:r>
              <a:rPr lang="en-US" altLang="ko-KR"/>
              <a:t>25-30</a:t>
            </a:r>
            <a:r>
              <a:rPr lang="ko-KR" altLang="en-US"/>
              <a:t>세 성인 여성 </a:t>
            </a:r>
            <a:r>
              <a:rPr lang="en-US" altLang="ko-KR"/>
              <a:t>31</a:t>
            </a:r>
            <a:r>
              <a:rPr lang="ko-KR" altLang="en-US"/>
              <a:t>명 인체적용시험 결과</a:t>
            </a:r>
            <a:r>
              <a:rPr lang="en-US" altLang="ko-KR"/>
              <a:t>, 21</a:t>
            </a:r>
            <a:r>
              <a:rPr lang="ko-KR" altLang="en-US"/>
              <a:t>년</a:t>
            </a:r>
            <a:r>
              <a:rPr lang="en-US" altLang="ko-KR"/>
              <a:t> 12</a:t>
            </a:r>
            <a:r>
              <a:rPr lang="ko-KR" altLang="en-US"/>
              <a:t>월</a:t>
            </a:r>
            <a:r>
              <a:rPr lang="en-US" altLang="ko-KR"/>
              <a:t> 13</a:t>
            </a:r>
            <a:r>
              <a:rPr lang="ko-KR" altLang="en-US"/>
              <a:t>일 </a:t>
            </a:r>
            <a:r>
              <a:rPr lang="en-US" altLang="ko-KR"/>
              <a:t>~ 12</a:t>
            </a:r>
            <a:r>
              <a:rPr lang="ko-KR" altLang="en-US"/>
              <a:t>월</a:t>
            </a:r>
            <a:r>
              <a:rPr lang="en-US" altLang="ko-KR"/>
              <a:t> 17</a:t>
            </a:r>
            <a:r>
              <a:rPr lang="ko-KR" altLang="en-US"/>
              <a:t>일</a:t>
            </a:r>
            <a:r>
              <a:rPr lang="en-US" altLang="ko-KR"/>
              <a:t> </a:t>
            </a:r>
            <a:r>
              <a:rPr lang="ko-KR" altLang="en-US"/>
              <a:t>㈜글로벌의학연구센터</a:t>
            </a:r>
            <a:r>
              <a:rPr lang="en-US" altLang="ko-KR"/>
              <a:t>" </a:t>
            </a:r>
            <a:endParaRPr lang="ko-KR" altLang="en-US"/>
          </a:p>
        </p:txBody>
      </p:sp>
      <p:pic>
        <p:nvPicPr>
          <p:cNvPr id="9" name="그림 8" descr="텍스트, 화장품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42F5598-AE0C-3D43-C55C-B5E8B48FF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D5BC245-33D5-E849-FDF0-21C6AA752BC7}"/>
              </a:ext>
            </a:extLst>
          </p:cNvPr>
          <p:cNvSpPr/>
          <p:nvPr/>
        </p:nvSpPr>
        <p:spPr>
          <a:xfrm>
            <a:off x="6315895" y="2781000"/>
            <a:ext cx="1811285" cy="273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1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876695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 속성을 빈 값으로 제공해야 함</a:t>
            </a:r>
            <a:endParaRPr lang="en-US" altLang="ko-KR"/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1. </a:t>
            </a:r>
            <a:r>
              <a:rPr lang="ko-KR" altLang="en-US"/>
              <a:t>메인</a:t>
            </a:r>
            <a:br>
              <a:rPr lang="en-US" altLang="ko-KR"/>
            </a:br>
            <a:r>
              <a:rPr lang="en-US" altLang="ko-KR"/>
              <a:t>4. </a:t>
            </a:r>
            <a:r>
              <a:rPr lang="ko-KR" altLang="en-US"/>
              <a:t>카테고리 상세</a:t>
            </a:r>
            <a:br>
              <a:rPr lang="en-US" altLang="ko-KR"/>
            </a:br>
            <a:r>
              <a:rPr lang="en-US" altLang="ko-KR"/>
              <a:t>6. </a:t>
            </a:r>
            <a:r>
              <a:rPr lang="ko-KR" altLang="en-US"/>
              <a:t>검색결과</a:t>
            </a:r>
            <a:br>
              <a:rPr lang="en-US" altLang="ko-KR"/>
            </a:br>
            <a:r>
              <a:rPr lang="en-US" altLang="ko-KR"/>
              <a:t>9. </a:t>
            </a:r>
            <a:r>
              <a:rPr lang="ko-KR" altLang="en-US" err="1"/>
              <a:t>오특</a:t>
            </a:r>
            <a:br>
              <a:rPr lang="en-US" altLang="ko-KR"/>
            </a:br>
            <a:r>
              <a:rPr lang="en-US" altLang="ko-KR"/>
              <a:t>10. </a:t>
            </a:r>
            <a:r>
              <a:rPr lang="ko-KR" altLang="en-US"/>
              <a:t>랭킹</a:t>
            </a:r>
            <a:br>
              <a:rPr lang="en-US" altLang="ko-KR"/>
            </a:br>
            <a:r>
              <a:rPr lang="en-US" altLang="ko-KR"/>
              <a:t>11. </a:t>
            </a:r>
            <a:r>
              <a:rPr lang="ko-KR" altLang="en-US" err="1"/>
              <a:t>럭스</a:t>
            </a:r>
            <a:r>
              <a:rPr lang="ko-KR" altLang="en-US"/>
              <a:t> </a:t>
            </a:r>
            <a:r>
              <a:rPr lang="ko-KR" altLang="en-US" err="1"/>
              <a:t>에디트</a:t>
            </a:r>
            <a:br>
              <a:rPr lang="en-US" altLang="ko-KR"/>
            </a:br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  <a:br>
              <a:rPr lang="en-US" altLang="ko-KR"/>
            </a:br>
            <a:r>
              <a:rPr lang="en-US" altLang="ko-KR"/>
              <a:t>30. </a:t>
            </a:r>
            <a:r>
              <a:rPr lang="ko-KR" altLang="en-US"/>
              <a:t>헬스</a:t>
            </a:r>
            <a:r>
              <a:rPr lang="en-US" altLang="ko-KR"/>
              <a:t>+ </a:t>
            </a:r>
            <a:r>
              <a:rPr lang="ko-KR" altLang="en-US"/>
              <a:t>세일</a:t>
            </a:r>
            <a:br>
              <a:rPr lang="en-US" altLang="ko-KR"/>
            </a:br>
            <a:r>
              <a:rPr lang="en-US" altLang="ko-KR"/>
              <a:t>32. </a:t>
            </a:r>
            <a:r>
              <a:rPr lang="ko-KR" altLang="en-US"/>
              <a:t>매거진관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150592"/>
            <a:ext cx="4104304" cy="1369826"/>
            <a:chOff x="631825" y="4319397"/>
            <a:chExt cx="4104304" cy="13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="#"&gt;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class="ProductItem_thumb__WuF2H"&gt;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&lt;/div&gt;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[5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월 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올영픽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] 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이니스프리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X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쿠로미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비타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C 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그린티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엔자임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 strike="sngStrike" err="1">
                  <a:solidFill>
                    <a:schemeClr val="accent1"/>
                  </a:solidFill>
                  <a:latin typeface="Consolas" panose="020B0609020204030204" pitchFamily="49" charset="0"/>
                </a:rPr>
                <a:t>세럼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30mL 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기획 상품 썸네일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&lt;div class="ProductItem_info__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vSkXv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"&gt;...&lt;/div&gt;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8DA5BAC-7741-A32C-D8B2-0B65560D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75" y="2534167"/>
            <a:ext cx="206446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108417-4F2C-58E0-3A3E-D4B176411898}"/>
              </a:ext>
            </a:extLst>
          </p:cNvPr>
          <p:cNvSpPr/>
          <p:nvPr/>
        </p:nvSpPr>
        <p:spPr>
          <a:xfrm>
            <a:off x="6268915" y="4185137"/>
            <a:ext cx="1992728" cy="79875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E809BB7-DEB3-AF87-0AC5-3608DDCE5D43}"/>
              </a:ext>
            </a:extLst>
          </p:cNvPr>
          <p:cNvCxnSpPr>
            <a:cxnSpLocks/>
          </p:cNvCxnSpPr>
          <p:nvPr/>
        </p:nvCxnSpPr>
        <p:spPr>
          <a:xfrm flipH="1">
            <a:off x="8331812" y="459451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104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</a:p>
          <a:p>
            <a:r>
              <a:rPr lang="ko-KR" altLang="en-US"/>
              <a:t>스크린 리더가 사용할 수 있는 형태로 링크의 상태에 관한 부가 설명을 제공해야 함</a:t>
            </a:r>
            <a:endParaRPr lang="en-US" altLang="ko-KR"/>
          </a:p>
        </p:txBody>
      </p:sp>
      <p:pic>
        <p:nvPicPr>
          <p:cNvPr id="19" name="그림 18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5A70C50-6B4F-C148-422D-3BD5DF904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29" b="3907"/>
          <a:stretch/>
        </p:blipFill>
        <p:spPr>
          <a:xfrm>
            <a:off x="6092817" y="4580999"/>
            <a:ext cx="2356330" cy="19087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F4AC73-3097-E257-CD44-70FB1E6A9BBA}"/>
              </a:ext>
            </a:extLst>
          </p:cNvPr>
          <p:cNvSpPr/>
          <p:nvPr/>
        </p:nvSpPr>
        <p:spPr>
          <a:xfrm>
            <a:off x="6083679" y="4725000"/>
            <a:ext cx="2397321" cy="3646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1" name="그림 20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C529AE9F-3E79-CFCA-CA21-5A2BA96DC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25" b="29536"/>
          <a:stretch/>
        </p:blipFill>
        <p:spPr>
          <a:xfrm>
            <a:off x="5800863" y="2356683"/>
            <a:ext cx="2847701" cy="21446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FD1BFB-0249-575A-CBEA-E230F4624BBC}"/>
              </a:ext>
            </a:extLst>
          </p:cNvPr>
          <p:cNvSpPr/>
          <p:nvPr/>
        </p:nvSpPr>
        <p:spPr>
          <a:xfrm>
            <a:off x="5817000" y="4115973"/>
            <a:ext cx="924271" cy="2490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82DFFE-461B-B2CE-61CA-C5E849EAF323}"/>
              </a:ext>
            </a:extLst>
          </p:cNvPr>
          <p:cNvSpPr/>
          <p:nvPr/>
        </p:nvSpPr>
        <p:spPr>
          <a:xfrm>
            <a:off x="5817000" y="2675973"/>
            <a:ext cx="1353226" cy="24902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083F8D-1FF2-ADB8-8B7F-D95FF575A9E7}"/>
              </a:ext>
            </a:extLst>
          </p:cNvPr>
          <p:cNvGrpSpPr/>
          <p:nvPr/>
        </p:nvGrpSpPr>
        <p:grpSpPr>
          <a:xfrm>
            <a:off x="633404" y="4234576"/>
            <a:ext cx="4104304" cy="692846"/>
            <a:chOff x="633404" y="2845589"/>
            <a:chExt cx="4104304" cy="692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07839A-C06C-9AED-5072-31E29D5249E6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4C3E4D9-4F13-D4CC-92B5-30C444F13018}"/>
                </a:ext>
              </a:extLst>
            </p:cNvPr>
            <p:cNvSpPr/>
            <p:nvPr/>
          </p:nvSpPr>
          <p:spPr>
            <a:xfrm>
              <a:off x="633404" y="3056792"/>
              <a:ext cx="4104000" cy="48164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class="is-active"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유용한순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430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컨트롤 요소에 이름을 제공하여 보조 기술 사용자가 용도나 목적 정보를 전달받을 수 있도록 해야 함</a:t>
            </a:r>
          </a:p>
        </p:txBody>
      </p:sp>
      <p:pic>
        <p:nvPicPr>
          <p:cNvPr id="12" name="그림 11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9046562C-ED44-0F82-8F98-18984B18F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96"/>
          <a:stretch/>
        </p:blipFill>
        <p:spPr>
          <a:xfrm>
            <a:off x="5862245" y="2529625"/>
            <a:ext cx="2718586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27137F-1326-F975-CEEC-A7B23846866B}"/>
              </a:ext>
            </a:extLst>
          </p:cNvPr>
          <p:cNvSpPr/>
          <p:nvPr/>
        </p:nvSpPr>
        <p:spPr>
          <a:xfrm>
            <a:off x="5951302" y="3213000"/>
            <a:ext cx="2629529" cy="71999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FC6957B-760D-0656-F86C-2810899436CA}"/>
              </a:ext>
            </a:extLst>
          </p:cNvPr>
          <p:cNvCxnSpPr>
            <a:cxnSpLocks/>
          </p:cNvCxnSpPr>
          <p:nvPr/>
        </p:nvCxnSpPr>
        <p:spPr>
          <a:xfrm>
            <a:off x="5673000" y="355527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7CAC19-E3DE-4E77-925A-8809B852E56A}"/>
              </a:ext>
            </a:extLst>
          </p:cNvPr>
          <p:cNvGrpSpPr/>
          <p:nvPr/>
        </p:nvGrpSpPr>
        <p:grpSpPr>
          <a:xfrm>
            <a:off x="631825" y="4221000"/>
            <a:ext cx="4104304" cy="1640670"/>
            <a:chOff x="631825" y="4319397"/>
            <a:chExt cx="4104304" cy="16406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0CAAE-BE44-F10E-3FC9-8DA9418A8DE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4EA37F2-7CAF-F4E1-22F8-A167122079D2}"/>
                </a:ext>
              </a:extLst>
            </p:cNvPr>
            <p:cNvSpPr/>
            <p:nvPr/>
          </p:nvSpPr>
          <p:spPr>
            <a:xfrm>
              <a:off x="631825" y="4530600"/>
              <a:ext cx="4104000" cy="142946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:;"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상품상세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포토모아보기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포토 클릭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^1"&gt;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class="hide"&gt;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포토 리뷰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번 상세 보기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&lt;!-- ##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리뷰 고도화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차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## onload ,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errorResizeImg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	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 onload="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common.imgLoads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(this,120);"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thum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data-value="15915813_1"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alt=""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data-state=""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onerror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common.errorResizeImg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(this,120)"&gt;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111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컨트롤 요소의 이름을 정확한 내용으로 제공하여 보조 기술 사용자도 동등한 정보를 전달받을 수 있도록 해야 함</a:t>
            </a:r>
          </a:p>
        </p:txBody>
      </p:sp>
      <p:pic>
        <p:nvPicPr>
          <p:cNvPr id="12" name="그림 11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9046562C-ED44-0F82-8F98-18984B18F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96"/>
          <a:stretch/>
        </p:blipFill>
        <p:spPr>
          <a:xfrm>
            <a:off x="5862245" y="2529625"/>
            <a:ext cx="2718586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27137F-1326-F975-CEEC-A7B23846866B}"/>
              </a:ext>
            </a:extLst>
          </p:cNvPr>
          <p:cNvSpPr/>
          <p:nvPr/>
        </p:nvSpPr>
        <p:spPr>
          <a:xfrm>
            <a:off x="5951302" y="4221000"/>
            <a:ext cx="398442" cy="3960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FC6957B-760D-0656-F86C-2810899436CA}"/>
              </a:ext>
            </a:extLst>
          </p:cNvPr>
          <p:cNvCxnSpPr>
            <a:cxnSpLocks/>
          </p:cNvCxnSpPr>
          <p:nvPr/>
        </p:nvCxnSpPr>
        <p:spPr>
          <a:xfrm>
            <a:off x="5673000" y="438335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4F5F17-1B6B-BB03-6890-BB063A2154AD}"/>
              </a:ext>
            </a:extLst>
          </p:cNvPr>
          <p:cNvGrpSpPr/>
          <p:nvPr/>
        </p:nvGrpSpPr>
        <p:grpSpPr>
          <a:xfrm>
            <a:off x="633404" y="4234576"/>
            <a:ext cx="4104304" cy="1234405"/>
            <a:chOff x="633404" y="2845589"/>
            <a:chExt cx="4104304" cy="123440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A71C63-8009-7716-595A-2B8F859BC5B3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93B991E-CE59-936B-AA5B-9C4A48F7E103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&lt;p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info_user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:;" onclick="..." class="id"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올영출첵러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class="hide"&gt;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리뷰어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프로필 보기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="..." class="top"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상품상세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랭킹순위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순위클릭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"&gt;TOP 219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class="hide"&gt;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탑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리뷰어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목록 보기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&lt;/p&gt;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B958F1-58A9-68BD-C1EF-725DCBA3C123}"/>
              </a:ext>
            </a:extLst>
          </p:cNvPr>
          <p:cNvSpPr/>
          <p:nvPr/>
        </p:nvSpPr>
        <p:spPr>
          <a:xfrm>
            <a:off x="6870775" y="4284940"/>
            <a:ext cx="398442" cy="18844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15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생략하고 공백 문자를 제공해야 함</a:t>
            </a:r>
            <a:endParaRPr lang="en-US" altLang="ko-KR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471136-E0E7-F4EF-07EA-ED669D5D3D5C}"/>
              </a:ext>
            </a:extLst>
          </p:cNvPr>
          <p:cNvGrpSpPr/>
          <p:nvPr/>
        </p:nvGrpSpPr>
        <p:grpSpPr>
          <a:xfrm>
            <a:off x="633404" y="4234576"/>
            <a:ext cx="4104304" cy="1098983"/>
            <a:chOff x="633404" y="2845589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54E887-071C-4DDC-DD4B-BA32824F523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E7B5BE-1673-3C65-BA21-C8D0A40630E6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gdasEditor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/2024/05/16/1715846430149.png?RS=100x100"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리뷰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onerror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this.src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='https://mstatic.oliveyoung.co.kr/mc-static-root/image/comm/noimg_215.gif'"&gt;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2E7DC40-EF82-827B-04B5-2AF02642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2" y="253152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50C19D-0A1B-27F5-443A-A2E72A1724F7}"/>
              </a:ext>
            </a:extLst>
          </p:cNvPr>
          <p:cNvSpPr/>
          <p:nvPr/>
        </p:nvSpPr>
        <p:spPr>
          <a:xfrm>
            <a:off x="6926990" y="3613652"/>
            <a:ext cx="358575" cy="19821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2405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B1CC788-21E4-F8D8-76F2-C7E9ADDE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044" y="2520625"/>
            <a:ext cx="1772988" cy="369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err="1"/>
              <a:t>불릿이나</a:t>
            </a:r>
            <a:r>
              <a:rPr lang="ko-KR" altLang="en-US"/>
              <a:t> </a:t>
            </a:r>
            <a:r>
              <a:rPr lang="ko-KR" altLang="en-US" err="1"/>
              <a:t>배경이미지</a:t>
            </a:r>
            <a:r>
              <a:rPr lang="ko-KR" altLang="en-US"/>
              <a:t> 등 의미 없는 이미지에 </a:t>
            </a:r>
            <a:r>
              <a:rPr lang="en-US" altLang="ko-KR"/>
              <a:t>alt </a:t>
            </a:r>
            <a:r>
              <a:rPr lang="ko-KR" altLang="en-US"/>
              <a:t>속성을 제공하지 않거나 공백이 아닌 불필요한 대체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장식 등 심미적 효과를 위한 이미지에는 대체 텍스트를 생략하여 스크린 리더에서 건너뛸 수 있도록 해야 함</a:t>
            </a:r>
            <a:endParaRPr lang="en-US" altLang="ko-KR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F4AC73-3097-E257-CD44-70FB1E6A9BBA}"/>
              </a:ext>
            </a:extLst>
          </p:cNvPr>
          <p:cNvSpPr/>
          <p:nvPr/>
        </p:nvSpPr>
        <p:spPr>
          <a:xfrm>
            <a:off x="6393000" y="4077001"/>
            <a:ext cx="288000" cy="208799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126AAC-F5B2-B388-65AF-77DD2D160FF2}"/>
              </a:ext>
            </a:extLst>
          </p:cNvPr>
          <p:cNvGrpSpPr/>
          <p:nvPr/>
        </p:nvGrpSpPr>
        <p:grpSpPr>
          <a:xfrm>
            <a:off x="633404" y="4234576"/>
            <a:ext cx="4104304" cy="1098983"/>
            <a:chOff x="633404" y="2845589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36EF0-3891-BEC5-F1EB-D36B26912510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71002F-B13A-85E8-9233-F2A9499B5B9D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="https://image.oliveyoung.co.kr/uploads/images/item/2023/9/753261352214280569.jpg?RS=108x0"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loading="lazy"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onerror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this.src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='https://mstatic.oliveyoung.co.kr/mc-static-root/image/comm/noimg_215.gif'"&gt;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877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스크린 리더에서 </a:t>
            </a:r>
            <a:r>
              <a:rPr lang="en-US" altLang="ko-KR"/>
              <a:t>'|' </a:t>
            </a:r>
            <a:r>
              <a:rPr lang="ko-KR" altLang="en-US"/>
              <a:t>기호를 인지하지 못해 </a:t>
            </a:r>
            <a:r>
              <a:rPr lang="en-US" altLang="ko-KR"/>
              <a:t>'2', 3'</a:t>
            </a:r>
            <a:r>
              <a:rPr lang="ko-KR" altLang="en-US"/>
              <a:t>과 같이 연속된 숫자로 출력되고 있음</a:t>
            </a:r>
            <a:endParaRPr lang="en-US" altLang="ko-KR"/>
          </a:p>
          <a:p>
            <a:r>
              <a:rPr lang="ko-KR" altLang="en-US"/>
              <a:t>기호 또는 숫자 요소에 숨김 텍스트를 제공하여 시각적으로 표현된 정보가 스크린 리더로 동등하게 전달될 수 있도록 해야 함</a:t>
            </a:r>
            <a:endParaRPr lang="en-US" altLang="ko-KR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3F3C424-5245-BEE2-8E35-526E5B52C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6" b="59449"/>
          <a:stretch/>
        </p:blipFill>
        <p:spPr>
          <a:xfrm>
            <a:off x="5639850" y="3069096"/>
            <a:ext cx="3163373" cy="244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40953E-02F3-5F4D-3CE5-116797C5CF65}"/>
              </a:ext>
            </a:extLst>
          </p:cNvPr>
          <p:cNvSpPr/>
          <p:nvPr/>
        </p:nvSpPr>
        <p:spPr>
          <a:xfrm>
            <a:off x="6451640" y="4869000"/>
            <a:ext cx="1539795" cy="41367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1E6F3E-C5ED-FCC2-0173-C21B4C6E57EA}"/>
              </a:ext>
            </a:extLst>
          </p:cNvPr>
          <p:cNvGrpSpPr/>
          <p:nvPr/>
        </p:nvGrpSpPr>
        <p:grpSpPr>
          <a:xfrm>
            <a:off x="633404" y="4234576"/>
            <a:ext cx="4104304" cy="1234405"/>
            <a:chOff x="633404" y="2845589"/>
            <a:chExt cx="4104304" cy="12344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C4DAAF-2940-3D88-C0F5-30B379D946DF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683C59B-9A74-C54B-AC14-42C0B19738A3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class="curation-paging"&gt;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현재 페이지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class="current" id="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beginRecoNum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"&gt;2&lt;/span&gt;						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전체 페이지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class="total"&gt;3&lt;/span&gt;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em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305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  <a:endParaRPr lang="en-US" altLang="ko-KR"/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1BA8EFF-9498-93E7-ED5E-4F633BE8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474" y="2529625"/>
            <a:ext cx="180612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8E2406-9A2F-AB6B-18F9-5364A5F299D8}"/>
              </a:ext>
            </a:extLst>
          </p:cNvPr>
          <p:cNvSpPr/>
          <p:nvPr/>
        </p:nvSpPr>
        <p:spPr>
          <a:xfrm>
            <a:off x="7869000" y="4005000"/>
            <a:ext cx="180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0A792-1A6E-4A1B-4126-0603A25BAF77}"/>
              </a:ext>
            </a:extLst>
          </p:cNvPr>
          <p:cNvSpPr/>
          <p:nvPr/>
        </p:nvSpPr>
        <p:spPr>
          <a:xfrm>
            <a:off x="7869000" y="4824000"/>
            <a:ext cx="180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C42D8D-E383-5FE7-FF94-A41C00992E66}"/>
              </a:ext>
            </a:extLst>
          </p:cNvPr>
          <p:cNvSpPr/>
          <p:nvPr/>
        </p:nvSpPr>
        <p:spPr>
          <a:xfrm>
            <a:off x="7869000" y="5532583"/>
            <a:ext cx="180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B21EA9-9336-14BB-11D7-4605DFA6A714}"/>
              </a:ext>
            </a:extLst>
          </p:cNvPr>
          <p:cNvGrpSpPr/>
          <p:nvPr/>
        </p:nvGrpSpPr>
        <p:grpSpPr>
          <a:xfrm>
            <a:off x="633404" y="4234576"/>
            <a:ext cx="4104304" cy="1369954"/>
            <a:chOff x="633404" y="2845589"/>
            <a:chExt cx="4104304" cy="13699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7C4911-213B-1663-7F39-1C7CD3CFC69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0274DB5-4EDA-B4B8-3FCB-F36FF3CCAA40}"/>
                </a:ext>
              </a:extLst>
            </p:cNvPr>
            <p:cNvSpPr/>
            <p:nvPr/>
          </p:nvSpPr>
          <p:spPr>
            <a:xfrm>
              <a:off x="633404" y="3056792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선택해제되었을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때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class="star active" onclick="..."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서초대로점 관심매장 선택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관심매장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//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선택되었을 때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class="star active" onclick="..."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서초대로점 관심매장 해제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관심매장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8507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2. (</a:t>
            </a:r>
            <a:r>
              <a:rPr lang="ko-KR" altLang="en-US"/>
              <a:t>자막 제공</a:t>
            </a:r>
            <a:r>
              <a:rPr lang="en-US" altLang="ko-KR"/>
              <a:t>) </a:t>
            </a:r>
            <a:r>
              <a:rPr lang="ko-KR" altLang="en-US"/>
              <a:t>멀티미디어 콘텐츠에는 자막</a:t>
            </a:r>
            <a:r>
              <a:rPr lang="en-US" altLang="ko-KR"/>
              <a:t>, </a:t>
            </a:r>
            <a:r>
              <a:rPr lang="ko-KR" altLang="en-US"/>
              <a:t>대본 또는 </a:t>
            </a:r>
            <a:r>
              <a:rPr lang="ko-KR" altLang="en-US" err="1"/>
              <a:t>수어를</a:t>
            </a:r>
            <a:r>
              <a:rPr lang="ko-KR" altLang="en-US"/>
              <a:t>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2483" y="1433411"/>
            <a:ext cx="6613524" cy="338400"/>
          </a:xfrm>
        </p:spPr>
        <p:txBody>
          <a:bodyPr/>
          <a:lstStyle/>
          <a:p>
            <a:r>
              <a:rPr lang="ko-KR" altLang="en-US"/>
              <a:t>멀티미디어 콘텐츠에 대체수단</a:t>
            </a:r>
            <a:r>
              <a:rPr lang="en-US" altLang="ko-KR"/>
              <a:t>(</a:t>
            </a:r>
            <a:r>
              <a:rPr lang="ko-KR" altLang="en-US"/>
              <a:t>자막</a:t>
            </a:r>
            <a:r>
              <a:rPr lang="en-US" altLang="ko-KR"/>
              <a:t>, </a:t>
            </a:r>
            <a:r>
              <a:rPr lang="ko-KR" altLang="en-US"/>
              <a:t>원고</a:t>
            </a:r>
            <a:r>
              <a:rPr lang="en-US" altLang="ko-KR"/>
              <a:t>, </a:t>
            </a:r>
            <a:r>
              <a:rPr lang="ko-KR" altLang="en-US" err="1"/>
              <a:t>수어</a:t>
            </a:r>
            <a:r>
              <a:rPr lang="ko-KR" altLang="en-US"/>
              <a:t> 중 하나 이상</a:t>
            </a:r>
            <a:r>
              <a:rPr lang="en-US" altLang="ko-KR"/>
              <a:t>)</a:t>
            </a:r>
            <a:r>
              <a:rPr lang="ko-KR" altLang="en-US"/>
              <a:t>을 전혀 제공하지 않은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9368"/>
          </a:xfrm>
        </p:spPr>
        <p:txBody>
          <a:bodyPr/>
          <a:lstStyle/>
          <a:p>
            <a:r>
              <a:rPr lang="ko-KR" altLang="en-US"/>
              <a:t>멀티미디어에 대한 대체 콘텐츠로 자막</a:t>
            </a:r>
            <a:r>
              <a:rPr lang="en-US" altLang="ko-KR"/>
              <a:t>, </a:t>
            </a:r>
            <a:r>
              <a:rPr lang="ko-KR" altLang="en-US"/>
              <a:t>원고</a:t>
            </a:r>
            <a:r>
              <a:rPr lang="en-US" altLang="ko-KR"/>
              <a:t>, </a:t>
            </a:r>
            <a:r>
              <a:rPr lang="ko-KR" altLang="en-US" err="1"/>
              <a:t>수어</a:t>
            </a:r>
            <a:r>
              <a:rPr lang="ko-KR" altLang="en-US"/>
              <a:t> 중 하나 이상을 제공해야 함</a:t>
            </a:r>
          </a:p>
          <a:p>
            <a:r>
              <a:rPr lang="ko-KR" altLang="en-US"/>
              <a:t>유튜브 자막을 활용하거나 동영상 전</a:t>
            </a:r>
            <a:r>
              <a:rPr lang="en-US" altLang="ko-KR"/>
              <a:t>·</a:t>
            </a:r>
            <a:r>
              <a:rPr lang="ko-KR" altLang="en-US"/>
              <a:t>후에 원고를 배치하여 </a:t>
            </a:r>
            <a:r>
              <a:rPr lang="ko-KR" altLang="en-US" err="1"/>
              <a:t>동영상에에서</a:t>
            </a:r>
            <a:r>
              <a:rPr lang="ko-KR" altLang="en-US"/>
              <a:t> 전달하고자 하는 정보</a:t>
            </a:r>
            <a:r>
              <a:rPr lang="en-US" altLang="ko-KR"/>
              <a:t>(</a:t>
            </a:r>
            <a:r>
              <a:rPr lang="ko-KR" altLang="en-US"/>
              <a:t>우측 사례의 경우</a:t>
            </a:r>
            <a:r>
              <a:rPr lang="en-US" altLang="ko-KR"/>
              <a:t>, </a:t>
            </a:r>
            <a:r>
              <a:rPr lang="ko-KR" altLang="en-US"/>
              <a:t>화면에 표시되고 있는 메이크업 순서 텍스트 정보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FE37AC-A763-2DFB-1EEB-F458B72B6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33" y="253859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B5EAEF-BE7D-5F1D-CDC5-13D4EC0E9FED}"/>
              </a:ext>
            </a:extLst>
          </p:cNvPr>
          <p:cNvSpPr/>
          <p:nvPr/>
        </p:nvSpPr>
        <p:spPr>
          <a:xfrm>
            <a:off x="6132041" y="3099505"/>
            <a:ext cx="2178830" cy="17862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899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3.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표의 제목과 요약정보를 제공하지 않은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데이터 테이블에는 </a:t>
            </a:r>
            <a:r>
              <a:rPr lang="en-US" altLang="ko-KR"/>
              <a:t>&lt;table&gt;</a:t>
            </a:r>
            <a:r>
              <a:rPr lang="ko-KR" altLang="en-US"/>
              <a:t>의 첫 번째 자식으로 </a:t>
            </a:r>
            <a:r>
              <a:rPr lang="en-US" altLang="ko-KR"/>
              <a:t>&lt;caption&gt;</a:t>
            </a:r>
            <a:r>
              <a:rPr lang="ko-KR" altLang="en-US"/>
              <a:t>을 마크업하고 표의 제목을 제공해야 함</a:t>
            </a:r>
            <a:endParaRPr lang="en-US" altLang="ko-KR"/>
          </a:p>
          <a:p>
            <a:r>
              <a:rPr lang="ko-KR" altLang="en-US"/>
              <a:t>상품정보 표 공통 오류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2CC977-772B-6F7C-7D1A-CDA204ACD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2" y="252962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6B13C0A-172F-5E6C-28F4-B7DCCDEF3CE2}"/>
              </a:ext>
            </a:extLst>
          </p:cNvPr>
          <p:cNvGrpSpPr/>
          <p:nvPr/>
        </p:nvGrpSpPr>
        <p:grpSpPr>
          <a:xfrm>
            <a:off x="633404" y="3222909"/>
            <a:ext cx="4104304" cy="1234405"/>
            <a:chOff x="633404" y="2845589"/>
            <a:chExt cx="4104304" cy="12344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2D7D37-BF9F-3AA8-8618-946641C1CBB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D9BC29-642F-2DB6-D79C-34606850AA75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&lt;table class="info-table"&gt;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colgroup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&lt;col style="width: 29%" /&gt;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&lt;col style="width: 71%" /&gt;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colgroup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...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A72FA0-DA66-DE70-D634-00745FCA1C19}"/>
              </a:ext>
            </a:extLst>
          </p:cNvPr>
          <p:cNvGrpSpPr/>
          <p:nvPr/>
        </p:nvGrpSpPr>
        <p:grpSpPr>
          <a:xfrm>
            <a:off x="631825" y="4816023"/>
            <a:ext cx="4104304" cy="1505248"/>
            <a:chOff x="631825" y="4319397"/>
            <a:chExt cx="4104304" cy="15052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818CD6-D5C7-7F59-52E0-FC329E394710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D7843B-4D92-7F04-FB7B-8D071E913B12}"/>
                </a:ext>
              </a:extLst>
            </p:cNvPr>
            <p:cNvSpPr/>
            <p:nvPr/>
          </p:nvSpPr>
          <p:spPr>
            <a:xfrm>
              <a:off x="631825" y="4530600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&lt;table class="info-table"&gt;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&lt;caption&gt;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  &lt;span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상품정보 제공고시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 &lt;/caption&gt;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colgroup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&lt;col style="width: 29%" /&gt;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  &lt;col style="width: 71%" /&gt;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colgroup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37614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3. (</a:t>
            </a:r>
            <a:r>
              <a:rPr lang="ko-KR" altLang="en-US"/>
              <a:t>표의 구성</a:t>
            </a:r>
            <a:r>
              <a:rPr lang="en-US" altLang="ko-KR"/>
              <a:t>) </a:t>
            </a:r>
            <a:r>
              <a:rPr lang="ko-KR" altLang="en-US"/>
              <a:t>표는 이해하기 쉽게 구성해야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제목 셀과 내용 셀을 구분하지 않거나 잘못 구분한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제목 셀에 </a:t>
            </a:r>
            <a:r>
              <a:rPr lang="en-US" altLang="ko-KR"/>
              <a:t>scope </a:t>
            </a:r>
            <a:r>
              <a:rPr lang="ko-KR" altLang="en-US"/>
              <a:t>속성을 선언하여 스크린 리더 사용자가 데이터 셀에 포함된 값</a:t>
            </a:r>
            <a:r>
              <a:rPr lang="en-US" altLang="ko-KR"/>
              <a:t>/</a:t>
            </a:r>
            <a:r>
              <a:rPr lang="ko-KR" altLang="en-US"/>
              <a:t>정보의 의미를 이해할 수 있도록 해야 함</a:t>
            </a:r>
            <a:endParaRPr lang="en-US" altLang="ko-KR"/>
          </a:p>
          <a:p>
            <a:r>
              <a:rPr lang="ko-KR" altLang="en-US"/>
              <a:t>증정안내</a:t>
            </a:r>
            <a:r>
              <a:rPr lang="en-US" altLang="ko-KR"/>
              <a:t>, </a:t>
            </a:r>
            <a:r>
              <a:rPr lang="ko-KR" altLang="en-US"/>
              <a:t>일반배송</a:t>
            </a:r>
            <a:r>
              <a:rPr lang="en-US" altLang="ko-KR"/>
              <a:t>, </a:t>
            </a:r>
            <a:r>
              <a:rPr lang="ko-KR" altLang="en-US"/>
              <a:t>오늘드림</a:t>
            </a:r>
            <a:r>
              <a:rPr lang="en-US" altLang="ko-KR"/>
              <a:t>, </a:t>
            </a:r>
            <a:r>
              <a:rPr lang="ko-KR" altLang="en-US"/>
              <a:t>픽업 팝업 내 표 공통 문제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B13C0A-172F-5E6C-28F4-B7DCCDEF3CE2}"/>
              </a:ext>
            </a:extLst>
          </p:cNvPr>
          <p:cNvGrpSpPr/>
          <p:nvPr/>
        </p:nvGrpSpPr>
        <p:grpSpPr>
          <a:xfrm>
            <a:off x="633404" y="3429097"/>
            <a:ext cx="4104304" cy="963561"/>
            <a:chOff x="633404" y="2845589"/>
            <a:chExt cx="4104304" cy="96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2D7D37-BF9F-3AA8-8618-946641C1CBB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D9BC29-642F-2DB6-D79C-34606850AA75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증정품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&lt;td&gt;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헤라 증정대상 상품 구매 수량 당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프라이머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증정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&lt;/tr&gt;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A72FA0-DA66-DE70-D634-00745FCA1C19}"/>
              </a:ext>
            </a:extLst>
          </p:cNvPr>
          <p:cNvGrpSpPr/>
          <p:nvPr/>
        </p:nvGrpSpPr>
        <p:grpSpPr>
          <a:xfrm>
            <a:off x="631825" y="4816023"/>
            <a:ext cx="4104304" cy="963561"/>
            <a:chOff x="631825" y="4319397"/>
            <a:chExt cx="4104304" cy="9635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818CD6-D5C7-7F59-52E0-FC329E394710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D7843B-4D92-7F04-FB7B-8D071E913B12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&lt;tr&gt;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scope="row"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증정품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&lt;td&gt;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헤라 증정대상 상품 구매 수량 당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프라이머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증정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&lt;/td&gt;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&lt;/tr&gt;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793226A-CFE1-54B1-A925-14BAC7BDB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2962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AFEBA0-B68C-251B-FB97-7D99329B6D37}"/>
              </a:ext>
            </a:extLst>
          </p:cNvPr>
          <p:cNvSpPr/>
          <p:nvPr/>
        </p:nvSpPr>
        <p:spPr>
          <a:xfrm>
            <a:off x="6229583" y="3503537"/>
            <a:ext cx="735994" cy="82316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DB9F98-CAA8-A9F0-F911-F1278453A044}"/>
              </a:ext>
            </a:extLst>
          </p:cNvPr>
          <p:cNvSpPr/>
          <p:nvPr/>
        </p:nvSpPr>
        <p:spPr>
          <a:xfrm>
            <a:off x="6229583" y="4870511"/>
            <a:ext cx="735994" cy="82316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436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741915"/>
          </a:xfrm>
        </p:spPr>
        <p:txBody>
          <a:bodyPr/>
          <a:lstStyle/>
          <a:p>
            <a:r>
              <a:rPr lang="ko-KR" altLang="en-US"/>
              <a:t>인디케이터를 시각적으로 구분하여 표현하고 있으나 이에 대한 대체 정보를 제공하지 않음</a:t>
            </a:r>
          </a:p>
          <a:p>
            <a:r>
              <a:rPr lang="ko-KR" altLang="en-US"/>
              <a:t>시각적 단서에 대한 숨김 텍스트를 제공하여 스크린 리더에서 정보를 인지할 수 있도록 해야 함</a:t>
            </a:r>
            <a:r>
              <a:rPr lang="en-US" altLang="ko-KR"/>
              <a:t>. </a:t>
            </a:r>
            <a:r>
              <a:rPr lang="ko-KR" altLang="en-US"/>
              <a:t>인디케이터의 활성화 상태에 따라</a:t>
            </a:r>
            <a:r>
              <a:rPr lang="en-US" altLang="ko-KR"/>
              <a:t> </a:t>
            </a:r>
            <a:r>
              <a:rPr lang="ko-KR" altLang="en-US"/>
              <a:t>활성화된 인디케이터에 </a:t>
            </a:r>
            <a:r>
              <a:rPr lang="en-US" altLang="ko-KR"/>
              <a:t>title="</a:t>
            </a:r>
            <a:r>
              <a:rPr lang="ko-KR" altLang="en-US"/>
              <a:t>현재 슬라이드</a:t>
            </a:r>
            <a:r>
              <a:rPr lang="en-US" altLang="ko-KR"/>
              <a:t>"</a:t>
            </a:r>
            <a:r>
              <a:rPr lang="ko-KR" altLang="en-US"/>
              <a:t>를 제공해야 함</a:t>
            </a:r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  <a:br>
              <a:rPr lang="en-US" altLang="ko-KR"/>
            </a:br>
            <a:r>
              <a:rPr lang="en-US" altLang="ko-KR"/>
              <a:t>29. </a:t>
            </a:r>
            <a:r>
              <a:rPr lang="ko-KR" altLang="en-US"/>
              <a:t>헬스</a:t>
            </a:r>
            <a:r>
              <a:rPr lang="en-US" altLang="ko-KR"/>
              <a:t>+</a:t>
            </a:r>
            <a:br>
              <a:rPr lang="en-US" altLang="ko-KR"/>
            </a:br>
            <a:r>
              <a:rPr lang="en-US" altLang="ko-KR"/>
              <a:t>30. </a:t>
            </a:r>
            <a:r>
              <a:rPr lang="ko-KR" altLang="en-US"/>
              <a:t>헬스</a:t>
            </a:r>
            <a:r>
              <a:rPr lang="en-US" altLang="ko-KR"/>
              <a:t>+ </a:t>
            </a:r>
            <a:r>
              <a:rPr lang="ko-KR" altLang="en-US"/>
              <a:t>세일</a:t>
            </a:r>
            <a:br>
              <a:rPr lang="en-US" altLang="ko-KR"/>
            </a:br>
            <a:r>
              <a:rPr lang="en-US" altLang="ko-KR"/>
              <a:t>31. </a:t>
            </a:r>
            <a:r>
              <a:rPr lang="ko-KR" altLang="en-US"/>
              <a:t>라이브관</a:t>
            </a:r>
            <a:br>
              <a:rPr lang="en-US" altLang="ko-KR"/>
            </a:br>
            <a:r>
              <a:rPr lang="en-US" altLang="ko-KR"/>
              <a:t>32. </a:t>
            </a:r>
            <a:r>
              <a:rPr lang="ko-KR" altLang="en-US"/>
              <a:t>매거진관</a:t>
            </a:r>
            <a:br>
              <a:rPr lang="en-US" altLang="ko-KR"/>
            </a:br>
            <a:endParaRPr lang="en-US" altLang="ko-KR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5051349"/>
            <a:ext cx="4104304" cy="1234405"/>
            <a:chOff x="633404" y="2845589"/>
            <a:chExt cx="4104304" cy="123440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class="swiper-pagination swiper-pagination-bullets swiper-pagination-horizontal"&gt;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&lt;span class="swiper-pagination-bullet swiper-pagination-bullet-active"&gt;&lt;/span&gt;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&lt;span class="swiper-pagination-bullet"&gt;&lt;/span&gt;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5173612" y="4983892"/>
            <a:ext cx="4104304" cy="1505248"/>
            <a:chOff x="631825" y="4319397"/>
            <a:chExt cx="4104304" cy="15052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129404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class="swiper-pagination swiper-pagination-bullets swiper-pagination-horizontal"&gt;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&lt;span class="swiper-pagination-bullet swiper-pagination-bullet-active"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현재 슬라이드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슬라이드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1&lt;/span&gt;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 &lt;span class="swiper-pagination-bullet"&gt;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슬라이드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2&lt;/span&gt;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8DA5BAC-7741-A32C-D8B2-0B65560D2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34"/>
          <a:stretch/>
        </p:blipFill>
        <p:spPr>
          <a:xfrm>
            <a:off x="6197175" y="2264736"/>
            <a:ext cx="2064468" cy="26609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108417-4F2C-58E0-3A3E-D4B176411898}"/>
              </a:ext>
            </a:extLst>
          </p:cNvPr>
          <p:cNvSpPr/>
          <p:nvPr/>
        </p:nvSpPr>
        <p:spPr>
          <a:xfrm>
            <a:off x="7117764" y="3385416"/>
            <a:ext cx="216000" cy="1323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E809BB7-DEB3-AF87-0AC5-3608DDCE5D43}"/>
              </a:ext>
            </a:extLst>
          </p:cNvPr>
          <p:cNvCxnSpPr>
            <a:cxnSpLocks/>
          </p:cNvCxnSpPr>
          <p:nvPr/>
        </p:nvCxnSpPr>
        <p:spPr>
          <a:xfrm flipH="1">
            <a:off x="7408620" y="3454646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7975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선형구조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구조를 논리적으로 제공하지 않아 주종 관계를 이해할 수 없는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8740"/>
          </a:xfrm>
        </p:spPr>
        <p:txBody>
          <a:bodyPr/>
          <a:lstStyle/>
          <a:p>
            <a:r>
              <a:rPr lang="ko-KR" altLang="en-US">
                <a:latin typeface="+mn-ea"/>
              </a:rPr>
              <a:t>스크린 리더 사용자가 탭과 콘텐츠 간 상하 관계를 이해할 수 있도록 각각의 탭 하위 콘텐츠 영역에 탭 링크 텍스트와 동일한 텍스트의 제목을 제공해야 함</a:t>
            </a:r>
            <a:endParaRPr lang="en-US" altLang="ko-KR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3E93AE-0E5B-43AA-4A2E-F80CEC75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44251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70AD48-3A78-7CB5-2F02-C7A482304735}"/>
              </a:ext>
            </a:extLst>
          </p:cNvPr>
          <p:cNvSpPr/>
          <p:nvPr/>
        </p:nvSpPr>
        <p:spPr>
          <a:xfrm>
            <a:off x="6151204" y="2834099"/>
            <a:ext cx="2145071" cy="275643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642F63-AE82-8B89-1A55-4542F01109EB}"/>
              </a:ext>
            </a:extLst>
          </p:cNvPr>
          <p:cNvGrpSpPr/>
          <p:nvPr/>
        </p:nvGrpSpPr>
        <p:grpSpPr>
          <a:xfrm>
            <a:off x="633404" y="3858844"/>
            <a:ext cx="4104304" cy="1369826"/>
            <a:chOff x="633404" y="2845589"/>
            <a:chExt cx="4104304" cy="13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6CE461-6831-6ECF-5A45-F8396DF3CBE9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70C027F-2C2D-0F5F-82D2-31762891CD85}"/>
                </a:ext>
              </a:extLst>
            </p:cNvPr>
            <p:cNvSpPr/>
            <p:nvPr/>
          </p:nvSpPr>
          <p:spPr>
            <a:xfrm>
              <a:off x="633404" y="3056792"/>
              <a:ext cx="4104000" cy="115862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&lt;div class="oyblind"&gt;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&lt;h2&gt;Luxe Edit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상품 설명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&lt;/h2&gt;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&lt;p&gt;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뉴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라이징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to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하이엔드 럭셔리 뷰티의 새로운 정의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by. OLIVE YOUNG&lt;/p&gt;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&lt;span&gt;DISCOVER&lt;/span&gt;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&lt;p&gt;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국내외에서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</a:rPr>
                <a:t>라이징하는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 하이엔드 뷰티 트렌드를 빠르게 발굴합니다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.&lt;/p&gt;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	...(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생략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&lt;/div&gt;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9072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>
                <a:latin typeface="+mn-ea"/>
              </a:rPr>
              <a:t>텍스트</a:t>
            </a:r>
            <a:r>
              <a:rPr lang="en-US" altLang="ko-KR">
                <a:latin typeface="+mn-ea"/>
              </a:rPr>
              <a:t>(#939CA9)</a:t>
            </a:r>
            <a:r>
              <a:rPr lang="ko-KR" altLang="en-US">
                <a:latin typeface="+mn-ea"/>
              </a:rPr>
              <a:t>와 배경</a:t>
            </a:r>
            <a:r>
              <a:rPr lang="en-US" altLang="ko-KR">
                <a:latin typeface="+mn-ea"/>
              </a:rPr>
              <a:t>(#DADDE0) </a:t>
            </a:r>
            <a:r>
              <a:rPr lang="ko-KR" altLang="en-US">
                <a:latin typeface="+mn-ea"/>
              </a:rPr>
              <a:t>간 명도대비가 </a:t>
            </a:r>
            <a:r>
              <a:rPr lang="en-US" altLang="ko-KR">
                <a:latin typeface="+mn-ea"/>
              </a:rPr>
              <a:t>2:1</a:t>
            </a:r>
            <a:r>
              <a:rPr lang="ko-KR" altLang="en-US">
                <a:latin typeface="+mn-ea"/>
              </a:rPr>
              <a:t>로 최소 명도대비 기준을 충족하지 않음</a:t>
            </a:r>
          </a:p>
          <a:p>
            <a:r>
              <a:rPr lang="ko-KR" altLang="en-US">
                <a:latin typeface="+mn-ea"/>
              </a:rPr>
              <a:t>명도대비 기준을 충족하도록 텍스트 색상을 변경해야 함</a:t>
            </a:r>
            <a:endParaRPr lang="en-US" altLang="ko-KR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A4322-C620-DCFC-F794-D852047F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3152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197B01-B2D9-C11D-B374-398722D390B0}"/>
              </a:ext>
            </a:extLst>
          </p:cNvPr>
          <p:cNvSpPr/>
          <p:nvPr/>
        </p:nvSpPr>
        <p:spPr>
          <a:xfrm>
            <a:off x="6254566" y="5850928"/>
            <a:ext cx="1952995" cy="30354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238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이미지 텍스트의 경우 폰트 종류와 상관없이 </a:t>
            </a:r>
            <a:r>
              <a:rPr lang="en-US" altLang="ko-KR"/>
              <a:t>14pt </a:t>
            </a:r>
            <a:r>
              <a:rPr lang="ko-KR" altLang="en-US"/>
              <a:t>크기에 해당하는 </a:t>
            </a:r>
            <a:r>
              <a:rPr lang="en-US" altLang="ko-KR"/>
              <a:t>18.66px </a:t>
            </a:r>
            <a:r>
              <a:rPr lang="ko-KR" altLang="en-US"/>
              <a:t>미만인 경우 </a:t>
            </a:r>
            <a:r>
              <a:rPr lang="en-US" altLang="ko-KR"/>
              <a:t>4.5:1 </a:t>
            </a:r>
            <a:r>
              <a:rPr lang="ko-KR" altLang="en-US"/>
              <a:t>이상을 만족하지 않은 경우나</a:t>
            </a:r>
            <a:r>
              <a:rPr lang="en-US" altLang="ko-KR"/>
              <a:t>, 18.66px </a:t>
            </a:r>
            <a:r>
              <a:rPr lang="ko-KR" altLang="en-US"/>
              <a:t>이상인 경우 </a:t>
            </a:r>
            <a:r>
              <a:rPr lang="en-US" altLang="ko-KR"/>
              <a:t>3:1 </a:t>
            </a:r>
            <a:r>
              <a:rPr lang="ko-KR" altLang="en-US"/>
              <a:t>이상을 만족하지 않은 경우</a:t>
            </a:r>
            <a:r>
              <a:rPr lang="en-US" altLang="ko-KR"/>
              <a:t>(</a:t>
            </a:r>
            <a:r>
              <a:rPr lang="ko-KR" altLang="en-US"/>
              <a:t>굵은 </a:t>
            </a:r>
            <a:r>
              <a:rPr lang="en-US" altLang="ko-KR"/>
              <a:t>14pt </a:t>
            </a:r>
            <a:r>
              <a:rPr lang="ko-KR" altLang="en-US"/>
              <a:t>기준은 적용하지 않음</a:t>
            </a:r>
            <a:r>
              <a:rPr lang="en-US" altLang="ko-KR"/>
              <a:t>)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030036"/>
          </a:xfrm>
        </p:spPr>
        <p:txBody>
          <a:bodyPr/>
          <a:lstStyle/>
          <a:p>
            <a:r>
              <a:rPr lang="ko-KR" altLang="en-US"/>
              <a:t>이미지 내 일부 텍스트와 배경 간 명도대비가 최소 명도대비 기준인 </a:t>
            </a:r>
            <a:r>
              <a:rPr lang="en-US" altLang="ko-KR"/>
              <a:t>3:1</a:t>
            </a:r>
            <a:r>
              <a:rPr lang="ko-KR" altLang="en-US"/>
              <a:t>을 충족하지 않음</a:t>
            </a:r>
          </a:p>
          <a:p>
            <a:r>
              <a:rPr lang="ko-KR" altLang="en-US"/>
              <a:t>명도대비 기준을 충족하도록 그림자 투명도를 변경해야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768403-5E44-92F6-262E-AEA80583B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69" y="2533599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881389-ACE9-FF12-7286-CE6A453DA9BC}"/>
              </a:ext>
            </a:extLst>
          </p:cNvPr>
          <p:cNvSpPr/>
          <p:nvPr/>
        </p:nvSpPr>
        <p:spPr>
          <a:xfrm>
            <a:off x="6538315" y="3009601"/>
            <a:ext cx="323495" cy="62514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4238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(#00C4B5)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2.2:1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</a:p>
        </p:txBody>
      </p:sp>
      <p:pic>
        <p:nvPicPr>
          <p:cNvPr id="14" name="그림 13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7288E092-E5C2-A15A-C12D-8FD4F2602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 b="34252"/>
          <a:stretch/>
        </p:blipFill>
        <p:spPr>
          <a:xfrm>
            <a:off x="5790372" y="2529625"/>
            <a:ext cx="2858192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CB9F35-F782-8633-2278-16973A129439}"/>
              </a:ext>
            </a:extLst>
          </p:cNvPr>
          <p:cNvSpPr/>
          <p:nvPr/>
        </p:nvSpPr>
        <p:spPr>
          <a:xfrm>
            <a:off x="5898074" y="4725000"/>
            <a:ext cx="561736" cy="1080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2DD0D7E-6309-91CE-9F89-B4FB292AECDC}"/>
              </a:ext>
            </a:extLst>
          </p:cNvPr>
          <p:cNvCxnSpPr>
            <a:cxnSpLocks/>
          </p:cNvCxnSpPr>
          <p:nvPr/>
        </p:nvCxnSpPr>
        <p:spPr>
          <a:xfrm>
            <a:off x="5601000" y="5175041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909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003251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  <a:endParaRPr lang="en-US" altLang="ko-KR"/>
          </a:p>
          <a:p>
            <a:r>
              <a:rPr lang="ko-KR" altLang="en-US"/>
              <a:t>동일 오류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19. </a:t>
            </a:r>
            <a:r>
              <a:rPr lang="ko-KR" altLang="en-US"/>
              <a:t>장바구니 </a:t>
            </a:r>
            <a:r>
              <a:rPr lang="en-US" altLang="ko-KR"/>
              <a:t>&gt; </a:t>
            </a:r>
            <a:r>
              <a:rPr lang="ko-KR" altLang="en-US"/>
              <a:t>배송방법 변경</a:t>
            </a:r>
            <a:br>
              <a:rPr lang="en-US" altLang="ko-KR"/>
            </a:br>
            <a:r>
              <a:rPr lang="en-US" altLang="ko-KR"/>
              <a:t>19. </a:t>
            </a:r>
            <a:r>
              <a:rPr lang="ko-KR" altLang="en-US"/>
              <a:t>장바구니 </a:t>
            </a:r>
            <a:r>
              <a:rPr lang="en-US" altLang="ko-KR"/>
              <a:t>&gt; </a:t>
            </a:r>
            <a:r>
              <a:rPr lang="ko-KR" altLang="en-US"/>
              <a:t>배송비 무료 달성을 위한 추천상품</a:t>
            </a:r>
            <a:br>
              <a:rPr lang="en-US" altLang="ko-KR"/>
            </a:br>
            <a:r>
              <a:rPr lang="en-US" altLang="ko-KR"/>
              <a:t>19. </a:t>
            </a:r>
            <a:r>
              <a:rPr lang="ko-KR" altLang="en-US"/>
              <a:t>장바구니</a:t>
            </a:r>
            <a:r>
              <a:rPr lang="en-US" altLang="ko-KR"/>
              <a:t> &gt; </a:t>
            </a:r>
            <a:r>
              <a:rPr lang="ko-KR" altLang="en-US"/>
              <a:t>픽업 서비스 안내</a:t>
            </a: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3763507-1063-63D3-243D-055874DA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9"/>
          <a:stretch/>
        </p:blipFill>
        <p:spPr>
          <a:xfrm>
            <a:off x="6315895" y="2565000"/>
            <a:ext cx="1811285" cy="3636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AB1FE56-C2ED-EB30-66A5-2E29B2DD141B}"/>
              </a:ext>
            </a:extLst>
          </p:cNvPr>
          <p:cNvSpPr/>
          <p:nvPr/>
        </p:nvSpPr>
        <p:spPr>
          <a:xfrm>
            <a:off x="6315895" y="4077001"/>
            <a:ext cx="1811285" cy="19678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7B41DB-44A2-DBE0-A055-CEB542A7E309}"/>
              </a:ext>
            </a:extLst>
          </p:cNvPr>
          <p:cNvSpPr/>
          <p:nvPr/>
        </p:nvSpPr>
        <p:spPr>
          <a:xfrm>
            <a:off x="6522015" y="3285000"/>
            <a:ext cx="245698" cy="191664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03AF0-9924-3AE8-205F-F43880B7CC52}"/>
              </a:ext>
            </a:extLst>
          </p:cNvPr>
          <p:cNvSpPr txBox="1"/>
          <p:nvPr/>
        </p:nvSpPr>
        <p:spPr>
          <a:xfrm>
            <a:off x="6465000" y="3821748"/>
            <a:ext cx="37830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ko-KR" altLang="en-US" sz="800">
                <a:highlight>
                  <a:srgbClr val="F5F6F8"/>
                </a:highlight>
              </a:rPr>
              <a:t>초점위치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F28780F-D634-D108-CBC6-67B492D51A4D}"/>
              </a:ext>
            </a:extLst>
          </p:cNvPr>
          <p:cNvCxnSpPr>
            <a:cxnSpLocks/>
          </p:cNvCxnSpPr>
          <p:nvPr/>
        </p:nvCxnSpPr>
        <p:spPr>
          <a:xfrm flipV="1">
            <a:off x="6654069" y="3543238"/>
            <a:ext cx="0" cy="2160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4158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  <a:endParaRPr lang="en-US" alt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</a:p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C42D8D-E383-5FE7-FF94-A41C00992E66}"/>
              </a:ext>
            </a:extLst>
          </p:cNvPr>
          <p:cNvSpPr/>
          <p:nvPr/>
        </p:nvSpPr>
        <p:spPr>
          <a:xfrm>
            <a:off x="7869000" y="5532583"/>
            <a:ext cx="180000" cy="21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그림 1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8F209ED-FC34-56FF-36EA-1146DD22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5"/>
          <a:stretch/>
        </p:blipFill>
        <p:spPr>
          <a:xfrm>
            <a:off x="6300956" y="2637000"/>
            <a:ext cx="184116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F4AC73-3097-E257-CD44-70FB1E6A9BBA}"/>
              </a:ext>
            </a:extLst>
          </p:cNvPr>
          <p:cNvSpPr/>
          <p:nvPr/>
        </p:nvSpPr>
        <p:spPr>
          <a:xfrm>
            <a:off x="6300956" y="3573000"/>
            <a:ext cx="1841164" cy="2520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5E62E7-E7FE-0B36-15FC-E992475FC233}"/>
              </a:ext>
            </a:extLst>
          </p:cNvPr>
          <p:cNvSpPr/>
          <p:nvPr/>
        </p:nvSpPr>
        <p:spPr>
          <a:xfrm>
            <a:off x="7015241" y="4007970"/>
            <a:ext cx="207162" cy="2130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264585-53CE-3A1E-E1EA-67E7F363A8AF}"/>
              </a:ext>
            </a:extLst>
          </p:cNvPr>
          <p:cNvCxnSpPr>
            <a:cxnSpLocks/>
          </p:cNvCxnSpPr>
          <p:nvPr/>
        </p:nvCxnSpPr>
        <p:spPr>
          <a:xfrm flipH="1">
            <a:off x="7222403" y="4149000"/>
            <a:ext cx="28160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8A21D2-D104-EEBC-DBDC-EFE14F9FE9EC}"/>
              </a:ext>
            </a:extLst>
          </p:cNvPr>
          <p:cNvSpPr txBox="1"/>
          <p:nvPr/>
        </p:nvSpPr>
        <p:spPr>
          <a:xfrm>
            <a:off x="7504004" y="4091994"/>
            <a:ext cx="378309" cy="195814"/>
          </a:xfrm>
          <a:prstGeom prst="rect">
            <a:avLst/>
          </a:prstGeom>
          <a:noFill/>
        </p:spPr>
        <p:txBody>
          <a:bodyPr wrap="none" lIns="0" tIns="0" rIns="0" bIns="72000" rtlCol="0">
            <a:spAutoFit/>
          </a:bodyPr>
          <a:lstStyle/>
          <a:p>
            <a:pPr algn="l"/>
            <a:r>
              <a:rPr lang="ko-KR" altLang="en-US" sz="800">
                <a:highlight>
                  <a:srgbClr val="F5F6F8"/>
                </a:highlight>
              </a:rPr>
              <a:t>초점위치</a:t>
            </a:r>
          </a:p>
        </p:txBody>
      </p:sp>
    </p:spTree>
    <p:extLst>
      <p:ext uri="{BB962C8B-B14F-4D97-AF65-F5344CB8AC3E}">
        <p14:creationId xmlns:p14="http://schemas.microsoft.com/office/powerpoint/2010/main" val="24492954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  <a:endParaRPr lang="en-US" altLang="ko-KR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레이어 팝업 열기 버튼을 실행하여 창이 활성화되었을 때</a:t>
            </a:r>
            <a:r>
              <a:rPr lang="en-US" altLang="ko-KR"/>
              <a:t>, </a:t>
            </a:r>
            <a:r>
              <a:rPr lang="ko-KR" altLang="en-US"/>
              <a:t>초점을 레이어 팝업 자체 또는 레이어 팝업 내에서 상호작용이 가능한 첫 번째 요소로 이동해야 함</a:t>
            </a:r>
            <a:endParaRPr lang="en-US" altLang="ko-KR"/>
          </a:p>
          <a:p>
            <a:r>
              <a:rPr lang="ko-KR" altLang="en-US"/>
              <a:t>레이어 팝업을 닫았을 때</a:t>
            </a:r>
            <a:r>
              <a:rPr lang="en-US" altLang="ko-KR"/>
              <a:t>, </a:t>
            </a:r>
            <a:r>
              <a:rPr lang="ko-KR" altLang="en-US"/>
              <a:t>초점은 레이어 팝업 열기 버튼으로 이동해야 함</a:t>
            </a:r>
            <a:endParaRPr lang="en-US" altLang="ko-KR"/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7C8DE2-20A1-E4B0-1F8D-95C1C2DFE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5"/>
          <a:stretch/>
        </p:blipFill>
        <p:spPr>
          <a:xfrm>
            <a:off x="6321499" y="2529625"/>
            <a:ext cx="180007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311F2AD-FD7B-25EE-7E60-18DB37630C77}"/>
              </a:ext>
            </a:extLst>
          </p:cNvPr>
          <p:cNvSpPr/>
          <p:nvPr/>
        </p:nvSpPr>
        <p:spPr>
          <a:xfrm>
            <a:off x="6300956" y="2781000"/>
            <a:ext cx="1841164" cy="285129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021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화면에 보이지 않거나 의미 없는 개체에 초점이 이동되는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스크린 리더의 초점이 </a:t>
            </a:r>
            <a:r>
              <a:rPr lang="ko-KR" altLang="en-US" err="1"/>
              <a:t>뷰포트를</a:t>
            </a:r>
            <a:r>
              <a:rPr lang="ko-KR" altLang="en-US"/>
              <a:t> 노출되지 않는 시각적으로 확인할 수 없는 요소로 진입하지 않도록 표시되고 있는 요소 외의 영역 또는 요소에</a:t>
            </a:r>
            <a:r>
              <a:rPr lang="en-US" altLang="ko-KR"/>
              <a:t> aria-hidden="true"</a:t>
            </a:r>
            <a:r>
              <a:rPr lang="ko-KR" altLang="en-US"/>
              <a:t>를 선언하여 스크린 리더가 접근하지 않도록 개선해야 함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091C194-5E5A-0ADA-F087-3FCC4D0E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3915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8434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화면에 보이지 않거나 의미 없는 개체에 초점이 이동되는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스크린 리더의 초점이 </a:t>
            </a:r>
            <a:r>
              <a:rPr lang="ko-KR" altLang="en-US" err="1"/>
              <a:t>뷰포트를</a:t>
            </a:r>
            <a:r>
              <a:rPr lang="ko-KR" altLang="en-US"/>
              <a:t> 노출되지 않는 시각적으로 확인할 수 없는 요소</a:t>
            </a:r>
            <a:r>
              <a:rPr lang="en-US" altLang="ko-KR"/>
              <a:t>(</a:t>
            </a:r>
            <a:r>
              <a:rPr lang="ko-KR" altLang="en-US"/>
              <a:t>위치 서비스 동의 팝업</a:t>
            </a:r>
            <a:r>
              <a:rPr lang="en-US" altLang="ko-KR"/>
              <a:t>)</a:t>
            </a:r>
            <a:r>
              <a:rPr lang="ko-KR" altLang="en-US"/>
              <a:t>로 진입하지 않도록 표시되고 있는 요소 외의 영역 또는 요소에 접근하지 않도록 개선해야 함</a:t>
            </a:r>
          </a:p>
        </p:txBody>
      </p:sp>
      <p:pic>
        <p:nvPicPr>
          <p:cNvPr id="4" name="그림 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8C5B76DE-FEB2-607F-B973-FB8A44A5C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2A298E-4ED0-262B-3C7A-E6C5C1E9CCBF}"/>
              </a:ext>
            </a:extLst>
          </p:cNvPr>
          <p:cNvSpPr/>
          <p:nvPr/>
        </p:nvSpPr>
        <p:spPr>
          <a:xfrm>
            <a:off x="6315895" y="6021000"/>
            <a:ext cx="1811285" cy="18062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55FD72-68FD-C701-B6C6-D195A8D8FA4D}"/>
              </a:ext>
            </a:extLst>
          </p:cNvPr>
          <p:cNvGrpSpPr/>
          <p:nvPr/>
        </p:nvGrpSpPr>
        <p:grpSpPr>
          <a:xfrm>
            <a:off x="633404" y="3858844"/>
            <a:ext cx="4104304" cy="557296"/>
            <a:chOff x="633404" y="2845589"/>
            <a:chExt cx="4104304" cy="5572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C99D93-3AF5-D3C2-4C66-CC044B73D4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891768-7460-6535-AE1C-31D3CC319847}"/>
                </a:ext>
              </a:extLst>
            </p:cNvPr>
            <p:cNvSpPr/>
            <p:nvPr/>
          </p:nvSpPr>
          <p:spPr>
            <a:xfrm>
              <a:off x="633404" y="3056792"/>
              <a:ext cx="4104000" cy="346093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class="location-info-popup-inner"&gt;...&lt;/div&gt;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DA8CE4-B872-BA6D-2458-5CA40864713B}"/>
              </a:ext>
            </a:extLst>
          </p:cNvPr>
          <p:cNvGrpSpPr/>
          <p:nvPr/>
        </p:nvGrpSpPr>
        <p:grpSpPr>
          <a:xfrm>
            <a:off x="631825" y="5099413"/>
            <a:ext cx="4104304" cy="1234405"/>
            <a:chOff x="631825" y="4319397"/>
            <a:chExt cx="4104304" cy="12344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20DDF8-8F95-08DF-CCB5-4530DA413027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3845E80-1F35-CEB1-2CD8-DE9105BF7FE0}"/>
                </a:ext>
              </a:extLst>
            </p:cNvPr>
            <p:cNvSpPr/>
            <p:nvPr/>
          </p:nvSpPr>
          <p:spPr>
            <a:xfrm>
              <a:off x="631825" y="4530600"/>
              <a:ext cx="4104000" cy="1023202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팝업이 호출되지 않았을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class="location-info-popup-inner"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&gt;...&lt;/div&gt;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팝업이 호출되었을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&lt;div class="location-info-popup-inner 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aria-hidden="false"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&gt;...&lt;/div&gt;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4678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화면에 보이지 않거나 의미 없는 개체에 초점이 이동되는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003251"/>
          </a:xfrm>
        </p:spPr>
        <p:txBody>
          <a:bodyPr/>
          <a:lstStyle/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시각적으로 확인되는 순서와 달리 두번째 슬라이드가 첫번째 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+mn-ea"/>
              </a:rPr>
              <a:t>슬라이드보다 우선으로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마크업 되어 있어 </a:t>
            </a:r>
            <a:r>
              <a:rPr lang="ko-KR" altLang="en-US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뷰포트에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 노출되지 않는 요소로 스크린 리더 초점이 </a:t>
            </a:r>
            <a:r>
              <a:rPr lang="ko-KR" altLang="en-US">
                <a:solidFill>
                  <a:srgbClr val="000000"/>
                </a:solidFill>
                <a:highlight>
                  <a:srgbClr val="FFFFFF"/>
                </a:highlight>
                <a:latin typeface="+mn-ea"/>
              </a:rPr>
              <a:t>먼저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이동함</a:t>
            </a:r>
            <a:endParaRPr lang="en-US" altLang="ko-KR" b="0" i="0">
              <a:solidFill>
                <a:srgbClr val="000000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마크업 순서를 목록의 첫번째 슬라이드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ea"/>
              </a:rPr>
              <a:t>두번째 슬라이드 순으로 변경하여 스크린 리더 사용자가 적절한 순서로 콘텐츠에 접근할 수 있도록 해야 함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또한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스크린 리더의 초점이 </a:t>
            </a:r>
            <a:r>
              <a:rPr lang="ko-KR" altLang="en-US" err="1">
                <a:latin typeface="+mn-ea"/>
              </a:rPr>
              <a:t>뷰포트를</a:t>
            </a:r>
            <a:r>
              <a:rPr lang="ko-KR" altLang="en-US">
                <a:latin typeface="+mn-ea"/>
              </a:rPr>
              <a:t> 노출되지 않는 시각적으로 확인할 수 없는 요소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두번째 슬라이드 내 링크</a:t>
            </a:r>
            <a:r>
              <a:rPr lang="en-US" altLang="ko-KR">
                <a:latin typeface="+mn-ea"/>
              </a:rPr>
              <a:t>)</a:t>
            </a:r>
            <a:r>
              <a:rPr lang="ko-KR" altLang="en-US">
                <a:latin typeface="+mn-ea"/>
              </a:rPr>
              <a:t>로 진입하지 않도록 표시되고 있는 요소 외의 영역 또는 요소에 접근하지 않도록 개선해야 함</a:t>
            </a:r>
            <a:endParaRPr lang="en-US" altLang="ko-KR">
              <a:latin typeface="+mn-ea"/>
            </a:endParaRPr>
          </a:p>
        </p:txBody>
      </p:sp>
      <p:pic>
        <p:nvPicPr>
          <p:cNvPr id="17" name="그림 16" descr="텍스트, 인간의 얼굴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F94DE8E3-B4AF-3242-4565-926081BF8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25"/>
          <a:stretch/>
        </p:blipFill>
        <p:spPr>
          <a:xfrm>
            <a:off x="6052976" y="2529625"/>
            <a:ext cx="2337124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2A298E-4ED0-262B-3C7A-E6C5C1E9CCBF}"/>
              </a:ext>
            </a:extLst>
          </p:cNvPr>
          <p:cNvSpPr/>
          <p:nvPr/>
        </p:nvSpPr>
        <p:spPr>
          <a:xfrm>
            <a:off x="6051093" y="5812059"/>
            <a:ext cx="2339007" cy="307637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4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6.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색상만으로 내용을 구분하거나 인식하도록 제공된 콘텐츠</a:t>
            </a:r>
            <a:r>
              <a:rPr lang="en-US" altLang="ko-KR"/>
              <a:t>(</a:t>
            </a:r>
            <a:r>
              <a:rPr lang="ko-KR" altLang="en-US"/>
              <a:t>그래프</a:t>
            </a:r>
            <a:r>
              <a:rPr lang="en-US" altLang="ko-KR"/>
              <a:t>, </a:t>
            </a:r>
            <a:r>
              <a:rPr lang="ko-KR" altLang="en-US"/>
              <a:t>차트</a:t>
            </a:r>
            <a:r>
              <a:rPr lang="en-US" altLang="ko-KR"/>
              <a:t>, </a:t>
            </a:r>
            <a:r>
              <a:rPr lang="ko-KR" altLang="en-US"/>
              <a:t>지도</a:t>
            </a:r>
            <a:r>
              <a:rPr lang="en-US" altLang="ko-KR"/>
              <a:t>, </a:t>
            </a:r>
            <a:r>
              <a:rPr lang="ko-KR" altLang="en-US"/>
              <a:t>필수 입력항목 등</a:t>
            </a:r>
            <a:r>
              <a:rPr lang="en-US" altLang="ko-KR"/>
              <a:t>)</a:t>
            </a:r>
            <a:r>
              <a:rPr lang="ko-KR" altLang="en-US"/>
              <a:t>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2609955"/>
          </a:xfrm>
        </p:spPr>
        <p:txBody>
          <a:bodyPr/>
          <a:lstStyle/>
          <a:p>
            <a:r>
              <a:rPr lang="ko-KR" altLang="en-US"/>
              <a:t>인디케이터의 선택 상태에 대한 정보를 색상 이외의 수단으로 구분할 수 있는 단서</a:t>
            </a:r>
            <a:r>
              <a:rPr lang="en-US" altLang="ko-KR"/>
              <a:t>(</a:t>
            </a:r>
            <a:r>
              <a:rPr lang="ko-KR" altLang="en-US"/>
              <a:t>밑줄</a:t>
            </a:r>
            <a:r>
              <a:rPr lang="en-US" altLang="ko-KR"/>
              <a:t>,  </a:t>
            </a:r>
            <a:r>
              <a:rPr lang="ko-KR" altLang="en-US"/>
              <a:t>크기 차이</a:t>
            </a:r>
            <a:r>
              <a:rPr lang="en-US" altLang="ko-KR"/>
              <a:t>, 1px </a:t>
            </a:r>
            <a:r>
              <a:rPr lang="ko-KR" altLang="en-US"/>
              <a:t>이상의 테두리 차이</a:t>
            </a:r>
            <a:r>
              <a:rPr lang="en-US" altLang="ko-KR"/>
              <a:t>, </a:t>
            </a:r>
            <a:r>
              <a:rPr lang="ko-KR" altLang="en-US" err="1"/>
              <a:t>표식자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  <a:endParaRPr lang="en-US" altLang="ko-KR"/>
          </a:p>
          <a:p>
            <a:r>
              <a:rPr lang="ko-KR" altLang="en-US"/>
              <a:t>구현 예시</a:t>
            </a:r>
            <a:r>
              <a:rPr lang="en-US" altLang="ko-KR"/>
              <a:t>) </a:t>
            </a:r>
            <a:r>
              <a:rPr lang="ko-KR" altLang="en-US"/>
              <a:t>아래 도형 확인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동일 오류 페이지</a:t>
            </a:r>
            <a:r>
              <a:rPr lang="en-US" altLang="ko-KR"/>
              <a:t>:</a:t>
            </a:r>
            <a:br>
              <a:rPr lang="en-US" altLang="ko-KR"/>
            </a:br>
            <a:r>
              <a:rPr lang="en-US" altLang="ko-KR"/>
              <a:t>14. </a:t>
            </a:r>
            <a:r>
              <a:rPr lang="ko-KR" altLang="en-US"/>
              <a:t>멤버십</a:t>
            </a:r>
            <a:r>
              <a:rPr lang="en-US" altLang="ko-KR"/>
              <a:t>/</a:t>
            </a:r>
            <a:r>
              <a:rPr lang="ko-KR" altLang="en-US"/>
              <a:t>쿠폰 </a:t>
            </a:r>
            <a:r>
              <a:rPr lang="en-US" altLang="ko-KR"/>
              <a:t>- </a:t>
            </a:r>
            <a:r>
              <a:rPr lang="ko-KR" altLang="en-US"/>
              <a:t>멤버십 라운지</a:t>
            </a:r>
            <a:br>
              <a:rPr lang="en-US" altLang="ko-KR"/>
            </a:br>
            <a:r>
              <a:rPr lang="en-US" altLang="ko-KR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29. </a:t>
            </a:r>
            <a:r>
              <a:rPr lang="ko-KR" altLang="en-US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헬스</a:t>
            </a:r>
            <a:r>
              <a:rPr lang="en-US" altLang="ko-KR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</a:t>
            </a:r>
            <a:br>
              <a:rPr lang="en-US" altLang="ko-KR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30. </a:t>
            </a:r>
            <a:r>
              <a:rPr lang="ko-KR" altLang="en-US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헬스</a:t>
            </a:r>
            <a:r>
              <a:rPr lang="en-US" altLang="ko-KR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+ </a:t>
            </a:r>
            <a:r>
              <a:rPr lang="ko-KR" altLang="en-US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세일</a:t>
            </a:r>
            <a:br>
              <a:rPr lang="en-US" altLang="ko-KR" sz="100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r>
              <a:rPr lang="en-US" altLang="ko-KR"/>
              <a:t>31. </a:t>
            </a:r>
            <a:r>
              <a:rPr lang="ko-KR" altLang="en-US"/>
              <a:t>라이브관</a:t>
            </a:r>
            <a:br>
              <a:rPr lang="en-US" altLang="ko-KR"/>
            </a:br>
            <a:r>
              <a:rPr lang="en-US" altLang="ko-KR"/>
              <a:t>32. </a:t>
            </a:r>
            <a:r>
              <a:rPr lang="ko-KR" altLang="en-US"/>
              <a:t>매거진관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8DA5BAC-7741-A32C-D8B2-0B65560D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75" y="2534167"/>
            <a:ext cx="2064468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108417-4F2C-58E0-3A3E-D4B176411898}"/>
              </a:ext>
            </a:extLst>
          </p:cNvPr>
          <p:cNvSpPr/>
          <p:nvPr/>
        </p:nvSpPr>
        <p:spPr>
          <a:xfrm>
            <a:off x="7117764" y="3654847"/>
            <a:ext cx="216000" cy="13230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E809BB7-DEB3-AF87-0AC5-3608DDCE5D43}"/>
              </a:ext>
            </a:extLst>
          </p:cNvPr>
          <p:cNvCxnSpPr>
            <a:cxnSpLocks/>
          </p:cNvCxnSpPr>
          <p:nvPr/>
        </p:nvCxnSpPr>
        <p:spPr>
          <a:xfrm flipH="1">
            <a:off x="7408620" y="3724077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B5C665-C3D3-7CAC-AB5A-AC0795FB67C3}"/>
              </a:ext>
            </a:extLst>
          </p:cNvPr>
          <p:cNvGrpSpPr/>
          <p:nvPr/>
        </p:nvGrpSpPr>
        <p:grpSpPr>
          <a:xfrm>
            <a:off x="867660" y="3122230"/>
            <a:ext cx="465197" cy="90770"/>
            <a:chOff x="849000" y="3541666"/>
            <a:chExt cx="465197" cy="9077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9571006-D36C-183A-B7D6-B57199C21257}"/>
                </a:ext>
              </a:extLst>
            </p:cNvPr>
            <p:cNvSpPr/>
            <p:nvPr/>
          </p:nvSpPr>
          <p:spPr>
            <a:xfrm>
              <a:off x="849000" y="3541666"/>
              <a:ext cx="284495" cy="90770"/>
            </a:xfrm>
            <a:prstGeom prst="roundRect">
              <a:avLst>
                <a:gd name="adj" fmla="val 50000"/>
              </a:avLst>
            </a:prstGeom>
            <a:solidFill>
              <a:srgbClr val="94949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AA065-6C75-FAB2-516E-8562B18E05A1}"/>
                </a:ext>
              </a:extLst>
            </p:cNvPr>
            <p:cNvSpPr/>
            <p:nvPr/>
          </p:nvSpPr>
          <p:spPr>
            <a:xfrm>
              <a:off x="1224197" y="3542436"/>
              <a:ext cx="90000" cy="90000"/>
            </a:xfrm>
            <a:prstGeom prst="ellipse">
              <a:avLst/>
            </a:prstGeom>
            <a:solidFill>
              <a:srgbClr val="94949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l" defTabSz="144000">
                <a:lnSpc>
                  <a:spcPct val="110000"/>
                </a:lnSpc>
              </a:pP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5369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15. (</a:t>
            </a:r>
            <a:r>
              <a:rPr lang="ko-KR" altLang="en-US"/>
              <a:t>정지 기능 제공</a:t>
            </a:r>
            <a:r>
              <a:rPr lang="en-US" altLang="ko-KR"/>
              <a:t>) </a:t>
            </a:r>
            <a:r>
              <a:rPr lang="ko-KR" altLang="en-US"/>
              <a:t>자동으로 변경되는 콘텐츠는 움직임을 제어할 수 있어야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시간에 따라 자동으로 변경되는 콘텐츠에 정지</a:t>
            </a:r>
            <a:r>
              <a:rPr lang="en-US" altLang="ko-KR"/>
              <a:t>, </a:t>
            </a:r>
            <a:r>
              <a:rPr lang="ko-KR" altLang="en-US"/>
              <a:t>이전</a:t>
            </a:r>
            <a:r>
              <a:rPr lang="en-US" altLang="ko-KR"/>
              <a:t>, </a:t>
            </a:r>
            <a:r>
              <a:rPr lang="ko-KR" altLang="en-US"/>
              <a:t>다음 기능이 없는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일정 시간 간격을 두고 자동으로 변경되는 콘텐츠에 정지할 수 있는 수단을 제공하여</a:t>
            </a:r>
            <a:r>
              <a:rPr lang="en-US" altLang="ko-KR"/>
              <a:t>, </a:t>
            </a:r>
            <a:r>
              <a:rPr lang="ko-KR" altLang="en-US"/>
              <a:t>사용자가 콘텐츠를 인지할 수 있는 충분한 시간을 보장해야 함</a:t>
            </a:r>
          </a:p>
        </p:txBody>
      </p:sp>
      <p:pic>
        <p:nvPicPr>
          <p:cNvPr id="6" name="그림 5" descr="텍스트, 화장품, 세면용품, 스크린샷이(가) 표시된 사진&#10;&#10;자동 생성된 설명">
            <a:extLst>
              <a:ext uri="{FF2B5EF4-FFF2-40B4-BE49-F238E27FC236}">
                <a16:creationId xmlns:a16="http://schemas.microsoft.com/office/drawing/2014/main" id="{F3CADE71-BB9B-D8C6-65FF-95E1B42D7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9"/>
          <a:stretch/>
        </p:blipFill>
        <p:spPr>
          <a:xfrm>
            <a:off x="6312385" y="2529625"/>
            <a:ext cx="181830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B4DD8C-9918-E452-6991-C3D5F3A3FB8D}"/>
              </a:ext>
            </a:extLst>
          </p:cNvPr>
          <p:cNvSpPr/>
          <p:nvPr/>
        </p:nvSpPr>
        <p:spPr>
          <a:xfrm>
            <a:off x="6309715" y="2781000"/>
            <a:ext cx="1811285" cy="158462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722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스크린 리더가 사용할 수 있는 형태로 링크의 상태에 관한 부가 설명을 제공해야 함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1C183D-0849-AAA0-F26F-35B30701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970" y="2529625"/>
            <a:ext cx="3021136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B4DD8C-9918-E452-6991-C3D5F3A3FB8D}"/>
              </a:ext>
            </a:extLst>
          </p:cNvPr>
          <p:cNvSpPr/>
          <p:nvPr/>
        </p:nvSpPr>
        <p:spPr>
          <a:xfrm>
            <a:off x="5710970" y="3471244"/>
            <a:ext cx="3021136" cy="132575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B79ABD-C4D7-DC8F-FB7D-3FE2CA4C06A4}"/>
              </a:ext>
            </a:extLst>
          </p:cNvPr>
          <p:cNvGrpSpPr/>
          <p:nvPr/>
        </p:nvGrpSpPr>
        <p:grpSpPr>
          <a:xfrm>
            <a:off x="633404" y="3544519"/>
            <a:ext cx="4104304" cy="692718"/>
            <a:chOff x="633404" y="2845589"/>
            <a:chExt cx="4104304" cy="6927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8CFA30-C243-751B-4C10-4CC1FDB6D4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2E877D7-661A-FC73-8323-738B18004B53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상품정보 제공고시 열기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/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닫기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상품정보 제공고시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E47624-5726-6CCE-1228-C1C639F81105}"/>
              </a:ext>
            </a:extLst>
          </p:cNvPr>
          <p:cNvGrpSpPr/>
          <p:nvPr/>
        </p:nvGrpSpPr>
        <p:grpSpPr>
          <a:xfrm>
            <a:off x="631825" y="4785088"/>
            <a:ext cx="4104304" cy="1369954"/>
            <a:chOff x="631825" y="4319397"/>
            <a:chExt cx="4104304" cy="13699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934E45-4D2B-F30A-802C-E357DF09BCBB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9C3252-F119-8A17-24B9-0BEEFA2D4928}"/>
                </a:ext>
              </a:extLst>
            </p:cNvPr>
            <p:cNvSpPr/>
            <p:nvPr/>
          </p:nvSpPr>
          <p:spPr>
            <a:xfrm>
              <a:off x="631825" y="4530600"/>
              <a:ext cx="4104000" cy="1158751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접혔을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상품정보 제공고시 펼치기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상품정보 제공고시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펼쳤을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javascript:void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(0);"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상품정보 제공고시 접기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상품정보 제공고시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&lt;/a&gt;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814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스크린 리더가 사용할 수 있는 형태로 링크의 상태에 관한 부가 설명을 제공해야 함</a:t>
            </a:r>
            <a:endParaRPr lang="en-US" altLang="ko-KR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3B79ABD-C4D7-DC8F-FB7D-3FE2CA4C06A4}"/>
              </a:ext>
            </a:extLst>
          </p:cNvPr>
          <p:cNvGrpSpPr/>
          <p:nvPr/>
        </p:nvGrpSpPr>
        <p:grpSpPr>
          <a:xfrm>
            <a:off x="633404" y="3858844"/>
            <a:ext cx="4104304" cy="963561"/>
            <a:chOff x="633404" y="2845589"/>
            <a:chExt cx="4104304" cy="9635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8CFA30-C243-751B-4C10-4CC1FDB6D4A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2E877D7-661A-FC73-8323-738B18004B53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id="goods-buy-lid-button" type="button" class="goods-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buy__lid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-button" onclick="..." style="" data-focus="on"&gt;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옵션뷰레이어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E47624-5726-6CCE-1228-C1C639F81105}"/>
              </a:ext>
            </a:extLst>
          </p:cNvPr>
          <p:cNvGrpSpPr/>
          <p:nvPr/>
        </p:nvGrpSpPr>
        <p:grpSpPr>
          <a:xfrm>
            <a:off x="631825" y="5099413"/>
            <a:ext cx="4104304" cy="1099111"/>
            <a:chOff x="631825" y="4319397"/>
            <a:chExt cx="4104304" cy="10991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934E45-4D2B-F30A-802C-E357DF09BCBB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9C3252-F119-8A17-24B9-0BEEFA2D4928}"/>
                </a:ext>
              </a:extLst>
            </p:cNvPr>
            <p:cNvSpPr/>
            <p:nvPr/>
          </p:nvSpPr>
          <p:spPr>
            <a:xfrm>
              <a:off x="631825" y="4530600"/>
              <a:ext cx="4104000" cy="88790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접혔을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옵션뷰레이어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열기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펼쳤을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&lt;span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oyblind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옵션뷰레이어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닫기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</p:txBody>
        </p:sp>
      </p:grpSp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2358749-131F-A9C0-6036-3F67B8931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5"/>
          <a:stretch/>
        </p:blipFill>
        <p:spPr>
          <a:xfrm>
            <a:off x="6383970" y="2529625"/>
            <a:ext cx="1675136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B4DD8C-9918-E452-6991-C3D5F3A3FB8D}"/>
              </a:ext>
            </a:extLst>
          </p:cNvPr>
          <p:cNvSpPr/>
          <p:nvPr/>
        </p:nvSpPr>
        <p:spPr>
          <a:xfrm>
            <a:off x="6368862" y="4455935"/>
            <a:ext cx="1705352" cy="19706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116775-E679-D247-7365-4B2873FD2C55}"/>
              </a:ext>
            </a:extLst>
          </p:cNvPr>
          <p:cNvSpPr/>
          <p:nvPr/>
        </p:nvSpPr>
        <p:spPr>
          <a:xfrm>
            <a:off x="6927153" y="5985850"/>
            <a:ext cx="597715" cy="17915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68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7957"/>
          </a:xfrm>
        </p:spPr>
        <p:txBody>
          <a:bodyPr/>
          <a:lstStyle/>
          <a:p>
            <a:r>
              <a:rPr lang="ko-KR" altLang="en-US">
                <a:latin typeface="+mn-ea"/>
              </a:rPr>
              <a:t>스크린 리더가 사용할 수 있는 형태로 링크의 상태에 관한 부가 설명을 제공했으나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다음 아코디언 탭을 동작하지 않는 이상</a:t>
            </a:r>
            <a:r>
              <a:rPr lang="en-US" altLang="ko-KR">
                <a:latin typeface="+mn-ea"/>
              </a:rPr>
              <a:t> "</a:t>
            </a:r>
            <a:r>
              <a:rPr lang="ko-KR" altLang="en-US">
                <a:latin typeface="+mn-ea"/>
              </a:rPr>
              <a:t>닫기</a:t>
            </a:r>
            <a:r>
              <a:rPr lang="en-US" altLang="ko-KR">
                <a:latin typeface="+mn-ea"/>
              </a:rPr>
              <a:t>"</a:t>
            </a:r>
            <a:r>
              <a:rPr lang="ko-KR" altLang="en-US">
                <a:latin typeface="+mn-ea"/>
              </a:rPr>
              <a:t>로 고정되어 사용자에게 혼동을 줌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버튼을 다시 눌러 아코디언 탭을 닫는 경우에도 </a:t>
            </a:r>
            <a:r>
              <a:rPr lang="en-US" altLang="ko-KR">
                <a:latin typeface="+mn-ea"/>
              </a:rPr>
              <a:t>title</a:t>
            </a:r>
            <a:r>
              <a:rPr lang="ko-KR" altLang="en-US">
                <a:latin typeface="+mn-ea"/>
              </a:rPr>
              <a:t>이 동적으로 바뀌어야 함</a:t>
            </a:r>
            <a:endParaRPr lang="en-US" altLang="ko-KR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0899BE-1279-99DB-EEA8-99920BF9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2" y="253915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1B34CB-0232-5900-9A92-C5666C891458}"/>
              </a:ext>
            </a:extLst>
          </p:cNvPr>
          <p:cNvSpPr/>
          <p:nvPr/>
        </p:nvSpPr>
        <p:spPr>
          <a:xfrm>
            <a:off x="8064536" y="3343167"/>
            <a:ext cx="171414" cy="19706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2F612E-9574-17E9-5623-6C31E7EE5C48}"/>
              </a:ext>
            </a:extLst>
          </p:cNvPr>
          <p:cNvSpPr/>
          <p:nvPr/>
        </p:nvSpPr>
        <p:spPr>
          <a:xfrm>
            <a:off x="8057316" y="3946417"/>
            <a:ext cx="171414" cy="19706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359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버튼 요소의 이름은 웹문서의 </a:t>
            </a:r>
            <a:r>
              <a:rPr lang="ko-KR" altLang="en-US" err="1"/>
              <a:t>주언어</a:t>
            </a:r>
            <a:r>
              <a:rPr lang="ko-KR" altLang="en-US"/>
              <a:t> 속성과 일치하는 언어로 제공하여 스크린 리더 사용자들이 콘텐츠를 쉽게 이해할 수 있도록 해야 함</a:t>
            </a:r>
            <a:endParaRPr lang="en-US" altLang="ko-KR"/>
          </a:p>
        </p:txBody>
      </p:sp>
      <p:pic>
        <p:nvPicPr>
          <p:cNvPr id="14" name="그림 1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A32AFEF6-4383-D829-BACA-D9F572D65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298138" y="2493625"/>
            <a:ext cx="1846800" cy="374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DC03E3-B976-4169-BF19-8D593F1E3B8F}"/>
              </a:ext>
            </a:extLst>
          </p:cNvPr>
          <p:cNvSpPr/>
          <p:nvPr/>
        </p:nvSpPr>
        <p:spPr>
          <a:xfrm>
            <a:off x="6367840" y="2542370"/>
            <a:ext cx="169160" cy="1666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471136-E0E7-F4EF-07EA-ED669D5D3D5C}"/>
              </a:ext>
            </a:extLst>
          </p:cNvPr>
          <p:cNvGrpSpPr/>
          <p:nvPr/>
        </p:nvGrpSpPr>
        <p:grpSpPr>
          <a:xfrm>
            <a:off x="633404" y="4234576"/>
            <a:ext cx="4104304" cy="692718"/>
            <a:chOff x="633404" y="2845589"/>
            <a:chExt cx="4104304" cy="69271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54E887-071C-4DDC-DD4B-BA32824F523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E7B5BE-1673-3C65-BA21-C8D0A40630E6}"/>
                </a:ext>
              </a:extLst>
            </p:cNvPr>
            <p:cNvSpPr/>
            <p:nvPr/>
          </p:nvSpPr>
          <p:spPr>
            <a:xfrm>
              <a:off x="633404" y="3056792"/>
              <a:ext cx="4104000" cy="481515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btnBack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handleClickReportPopBackBtn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();"&gt;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뒤로 가기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63093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 </a:t>
            </a:r>
            <a:r>
              <a:rPr lang="ko-KR" altLang="en-US"/>
              <a:t>제품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819996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  <a:p>
            <a:r>
              <a:rPr lang="ko-KR" altLang="en-US"/>
              <a:t>한 페이지에 같은 이름을 가진 링크가 여러 개 있어 스크린 리더 사용자가 목적지를 혼동할 수 있으므로 각각의 링크에 정확한 이름을 제공하여 개선해야 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471136-E0E7-F4EF-07EA-ED669D5D3D5C}"/>
              </a:ext>
            </a:extLst>
          </p:cNvPr>
          <p:cNvGrpSpPr/>
          <p:nvPr/>
        </p:nvGrpSpPr>
        <p:grpSpPr>
          <a:xfrm>
            <a:off x="633404" y="4016285"/>
            <a:ext cx="4104304" cy="2453200"/>
            <a:chOff x="633404" y="2845589"/>
            <a:chExt cx="4104304" cy="2453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54E887-071C-4DDC-DD4B-BA32824F5231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4E7B5BE-1673-3C65-BA21-C8D0A40630E6}"/>
                </a:ext>
              </a:extLst>
            </p:cNvPr>
            <p:cNvSpPr/>
            <p:nvPr/>
          </p:nvSpPr>
          <p:spPr>
            <a:xfrm>
              <a:off x="633404" y="3056792"/>
              <a:ext cx="4104000" cy="224199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선택 해제된 상태일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aria-pressed="false"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btn_recom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on" id="gdas_27953735"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handleDetailReviewLikeButtonClick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내가여쿨이라니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'657');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mgoods.newGdas.setRecommGdasToggle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('27953735',  'N');"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상품상세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도움이돼요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도움이돼요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title="&lt;!--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리뷰어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 이름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 --&gt;"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&gt;...&lt;/button&gt;</a:t>
              </a:r>
            </a:p>
            <a:p>
              <a:pPr defTabSz="144000">
                <a:lnSpc>
                  <a:spcPct val="110000"/>
                </a:lnSpc>
              </a:pP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&lt;!-- 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선택된 상태일 때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--&gt;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type="button"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aria-pressed="true"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btn_recom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on" id="gdas_27953735" onclick="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handleDetailReviewLikeButtonClick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내가여쿨이라니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', '657');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mgoods.newGdas.setRecommGdasToggle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('27953735',  'N');" data-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attr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상품상세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도움이돼요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^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도움이돼요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title="&lt;!-- </a:t>
              </a:r>
              <a:r>
                <a:rPr lang="ko-KR" altLang="en-US" sz="800" b="1" err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리뷰어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 이름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  <a:ea typeface="Spoqa Han Sans Neo Regular"/>
                </a:rPr>
                <a:t> --&gt;"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&gt;...&lt;/button&gt;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19E2B4F-3CFF-860E-63F6-F4D428FC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2" y="2533579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F1F063-F5EE-1B6B-61D3-A7760FD8B605}"/>
              </a:ext>
            </a:extLst>
          </p:cNvPr>
          <p:cNvSpPr/>
          <p:nvPr/>
        </p:nvSpPr>
        <p:spPr>
          <a:xfrm>
            <a:off x="6611680" y="4648436"/>
            <a:ext cx="169160" cy="16663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1361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21. (</a:t>
            </a:r>
            <a:r>
              <a:rPr lang="ko-KR" altLang="en-US"/>
              <a:t>단일 포인터 입력 지원</a:t>
            </a:r>
            <a:r>
              <a:rPr lang="en-US" altLang="ko-KR"/>
              <a:t>) </a:t>
            </a:r>
            <a:r>
              <a:rPr lang="ko-KR" altLang="en-US"/>
              <a:t>다중 포인터 또는 경로기반 동작을 통한 입력은 단일 포인터 입력으로도 조작할 수 있어야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복잡한 인터랙션 방식</a:t>
            </a:r>
            <a:r>
              <a:rPr lang="en-US" altLang="ko-KR"/>
              <a:t>(</a:t>
            </a:r>
            <a:r>
              <a:rPr lang="ko-KR" altLang="en-US" err="1"/>
              <a:t>스와이프</a:t>
            </a:r>
            <a:r>
              <a:rPr lang="en-US" altLang="ko-KR"/>
              <a:t>)</a:t>
            </a:r>
            <a:r>
              <a:rPr lang="ko-KR" altLang="en-US"/>
              <a:t>으로 인해 상지지체 장애 또는 시각 장애가 있는 사용자가 원하는 기능을 실행할 수 없음</a:t>
            </a:r>
          </a:p>
          <a:p>
            <a:r>
              <a:rPr lang="ko-KR" altLang="en-US"/>
              <a:t>누르기</a:t>
            </a:r>
            <a:r>
              <a:rPr lang="en-US" altLang="ko-KR"/>
              <a:t>(</a:t>
            </a:r>
            <a:r>
              <a:rPr lang="ko-KR" altLang="en-US"/>
              <a:t>탭</a:t>
            </a:r>
            <a:r>
              <a:rPr lang="en-US" altLang="ko-KR"/>
              <a:t>, </a:t>
            </a:r>
            <a:r>
              <a:rPr lang="ko-KR" altLang="en-US"/>
              <a:t>더블 탭</a:t>
            </a:r>
            <a:r>
              <a:rPr lang="en-US" altLang="ko-KR"/>
              <a:t>)  </a:t>
            </a:r>
            <a:r>
              <a:rPr lang="ko-KR" altLang="en-US"/>
              <a:t>방식을 통해 기능을 실행할 수 있도록 별도의 </a:t>
            </a:r>
            <a:r>
              <a:rPr lang="en-US" altLang="ko-KR"/>
              <a:t>UI</a:t>
            </a:r>
            <a:r>
              <a:rPr lang="ko-KR" altLang="en-US"/>
              <a:t>를 제공해야 함</a:t>
            </a:r>
          </a:p>
        </p:txBody>
      </p:sp>
      <p:pic>
        <p:nvPicPr>
          <p:cNvPr id="6" name="그림 5" descr="텍스트, 화장품, 세면용품, 스크린샷이(가) 표시된 사진&#10;&#10;자동 생성된 설명">
            <a:extLst>
              <a:ext uri="{FF2B5EF4-FFF2-40B4-BE49-F238E27FC236}">
                <a16:creationId xmlns:a16="http://schemas.microsoft.com/office/drawing/2014/main" id="{F3CADE71-BB9B-D8C6-65FF-95E1B42D7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9"/>
          <a:stretch/>
        </p:blipFill>
        <p:spPr>
          <a:xfrm>
            <a:off x="6312385" y="2529625"/>
            <a:ext cx="181830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B4DD8C-9918-E452-6991-C3D5F3A3FB8D}"/>
              </a:ext>
            </a:extLst>
          </p:cNvPr>
          <p:cNvSpPr/>
          <p:nvPr/>
        </p:nvSpPr>
        <p:spPr>
          <a:xfrm>
            <a:off x="6309715" y="2781000"/>
            <a:ext cx="1811285" cy="158462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35661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23. (</a:t>
            </a:r>
            <a:r>
              <a:rPr lang="ko-KR" altLang="en-US"/>
              <a:t>레이블과 네임</a:t>
            </a:r>
            <a:r>
              <a:rPr lang="en-US" altLang="ko-KR"/>
              <a:t>) </a:t>
            </a:r>
            <a:r>
              <a:rPr lang="ko-KR" altLang="en-US"/>
              <a:t>텍스트 또는 텍스트 이미지가 포함된 레이블이 있는 사용자 인터페이스 구성요소는 네임에 시각적으로 표시되는 해당 텍스트를 포함해야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>
                <a:latin typeface="+mn-ea"/>
              </a:rPr>
              <a:t>시각적으로 제공된 입력 서식 레이블과 입력 서식의 접근 가능한 이름이 일치하지 않음</a:t>
            </a:r>
          </a:p>
          <a:p>
            <a:r>
              <a:rPr lang="ko-KR" altLang="en-US">
                <a:latin typeface="+mn-ea"/>
              </a:rPr>
              <a:t>텍스트 레이블이 있는 </a:t>
            </a:r>
            <a:r>
              <a:rPr lang="en-US" altLang="ko-KR">
                <a:latin typeface="+mn-ea"/>
              </a:rPr>
              <a:t>UI </a:t>
            </a:r>
            <a:r>
              <a:rPr lang="ko-KR" altLang="en-US">
                <a:latin typeface="+mn-ea"/>
              </a:rPr>
              <a:t>컴포넌트의 접근 가능한 이름은 시각적으로 표시되는 </a:t>
            </a:r>
            <a:r>
              <a:rPr lang="en-US" altLang="ko-KR">
                <a:latin typeface="+mn-ea"/>
              </a:rPr>
              <a:t>UI </a:t>
            </a:r>
            <a:r>
              <a:rPr lang="ko-KR" altLang="en-US">
                <a:latin typeface="+mn-ea"/>
              </a:rPr>
              <a:t>레이블을 포함하여 제공해야 함</a:t>
            </a:r>
            <a:endParaRPr lang="en-US" altLang="ko-KR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A4322-C620-DCFC-F794-D852047F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304" y="2531525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197B01-B2D9-C11D-B374-398722D390B0}"/>
              </a:ext>
            </a:extLst>
          </p:cNvPr>
          <p:cNvSpPr/>
          <p:nvPr/>
        </p:nvSpPr>
        <p:spPr>
          <a:xfrm>
            <a:off x="6280230" y="4864550"/>
            <a:ext cx="1886617" cy="97992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B22406-DFFD-A848-49EA-625604FA0C5B}"/>
              </a:ext>
            </a:extLst>
          </p:cNvPr>
          <p:cNvGrpSpPr/>
          <p:nvPr/>
        </p:nvGrpSpPr>
        <p:grpSpPr>
          <a:xfrm>
            <a:off x="633404" y="3858844"/>
            <a:ext cx="4104304" cy="963561"/>
            <a:chOff x="633404" y="2845589"/>
            <a:chExt cx="4104304" cy="9635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2335F7-2E5B-811C-65C3-A1CE57A7338D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27C7E7-AF28-18B6-658A-42531CC7D2A6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textarea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cols="20" rows="5" title="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신고사유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 placeholder="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신고하시는 상세이유를 입력해주세요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최대글자는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1,000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자입니다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onkeyup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mgoods.newGdas.dcl.chkTxtCnt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(this, 1000)"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="1000"&gt;&lt;/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textarea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F0ABB2-118C-880C-F31B-E6A22DF84BF6}"/>
              </a:ext>
            </a:extLst>
          </p:cNvPr>
          <p:cNvGrpSpPr/>
          <p:nvPr/>
        </p:nvGrpSpPr>
        <p:grpSpPr>
          <a:xfrm>
            <a:off x="633404" y="5150515"/>
            <a:ext cx="4104304" cy="963561"/>
            <a:chOff x="633404" y="2845589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F8C651-A320-B1C9-EE77-6D3E6BD96728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BAAA4A-F901-CEB9-D773-4728C84A4A5B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textarea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cols="20" rows="5"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신고 상세사유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placeholder="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신고하시는 상세이유를 입력해주세요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최대글자는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1,000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자입니다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)"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onkeyup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mgoods.newGdas.dcl.chkTxtCnt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(this, 1000)"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maxlength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="1000"&gt;&lt;/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textarea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5222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29. (</a:t>
            </a:r>
            <a:r>
              <a:rPr lang="ko-KR" altLang="en-US"/>
              <a:t>레이블 제공</a:t>
            </a:r>
            <a:r>
              <a:rPr lang="en-US" altLang="ko-KR"/>
              <a:t>) </a:t>
            </a:r>
            <a:r>
              <a:rPr lang="ko-KR" altLang="en-US"/>
              <a:t>사용자 입력에는 대응하는 레이블을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&lt;input&gt;, &lt;</a:t>
            </a:r>
            <a:r>
              <a:rPr lang="en-US" altLang="ko-KR" err="1"/>
              <a:t>textarea</a:t>
            </a:r>
            <a:r>
              <a:rPr lang="en-US" altLang="ko-KR"/>
              <a:t>&gt;, &lt;select&gt; </a:t>
            </a:r>
            <a:r>
              <a:rPr lang="ko-KR" altLang="en-US"/>
              <a:t>요소에 </a:t>
            </a:r>
            <a:r>
              <a:rPr lang="en-US" altLang="ko-KR"/>
              <a:t>1:1 </a:t>
            </a:r>
            <a:r>
              <a:rPr lang="ko-KR" altLang="en-US"/>
              <a:t>대응하는 </a:t>
            </a:r>
            <a:r>
              <a:rPr lang="en-US" altLang="ko-KR"/>
              <a:t>&lt;label&gt;</a:t>
            </a:r>
            <a:r>
              <a:rPr lang="ko-KR" altLang="en-US"/>
              <a:t>요소 또는 </a:t>
            </a:r>
            <a:r>
              <a:rPr lang="en-US" altLang="ko-KR"/>
              <a:t>title </a:t>
            </a:r>
            <a:r>
              <a:rPr lang="ko-KR" altLang="en-US"/>
              <a:t>속성을 제공하지 않거나 설명이 적절하지 않은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>
                <a:latin typeface="+mn-ea"/>
              </a:rPr>
              <a:t>스크린 리더 사용자가 입력서식의 용도를 확인할 수 있도록 </a:t>
            </a:r>
            <a:r>
              <a:rPr lang="en-US" altLang="ko-KR">
                <a:latin typeface="+mn-ea"/>
              </a:rPr>
              <a:t>&lt;label&gt;, title, aria-label, aria-</a:t>
            </a:r>
            <a:r>
              <a:rPr lang="en-US" altLang="ko-KR" err="1">
                <a:latin typeface="+mn-ea"/>
              </a:rPr>
              <a:t>labelledby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중 </a:t>
            </a:r>
            <a:r>
              <a:rPr lang="en-US" altLang="ko-KR">
                <a:latin typeface="+mn-ea"/>
              </a:rPr>
              <a:t>1</a:t>
            </a:r>
            <a:r>
              <a:rPr lang="ko-KR" altLang="en-US">
                <a:latin typeface="+mn-ea"/>
              </a:rPr>
              <a:t>가지 방식을 이용하여 설명을 제공해야 함</a:t>
            </a:r>
            <a:endParaRPr lang="en-US" altLang="ko-KR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D1B36-988C-6325-149C-F5815878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69" y="2538411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E8A2C9-AEDD-70DA-6F1B-9D756622EF41}"/>
              </a:ext>
            </a:extLst>
          </p:cNvPr>
          <p:cNvSpPr/>
          <p:nvPr/>
        </p:nvSpPr>
        <p:spPr>
          <a:xfrm>
            <a:off x="6441595" y="4443209"/>
            <a:ext cx="210053" cy="22764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9B7D2F-C3D7-8161-2EE5-EBC1AD9CA225}"/>
              </a:ext>
            </a:extLst>
          </p:cNvPr>
          <p:cNvSpPr/>
          <p:nvPr/>
        </p:nvSpPr>
        <p:spPr>
          <a:xfrm>
            <a:off x="6441595" y="4982959"/>
            <a:ext cx="210053" cy="227641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11CFC6-83C9-86EB-F7BF-0BF4A1BCF68A}"/>
              </a:ext>
            </a:extLst>
          </p:cNvPr>
          <p:cNvGrpSpPr/>
          <p:nvPr/>
        </p:nvGrpSpPr>
        <p:grpSpPr>
          <a:xfrm>
            <a:off x="633404" y="3858844"/>
            <a:ext cx="4104304" cy="828140"/>
            <a:chOff x="633404" y="2845589"/>
            <a:chExt cx="4104304" cy="8281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04A9A6-3694-A52A-2310-CB5AE528731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6BB00F-2573-6802-657D-DAC6A359973C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&lt;input type="number" class="input-num" value="1"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onchange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mgoods.newDetail.popLayer.prdBuy.handleChange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(event, 3)"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title="19N1,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수량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1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0060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14961-C5DF-429B-AB47-705E7DB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BEBBE69-8B23-FD31-5731-DC768ACDC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제품 상세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ED070E4E-C9FC-E3BB-23CA-3765EF0B3C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CE35C83-E7AB-4253-7A68-08C0070E1E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29. (</a:t>
            </a:r>
            <a:r>
              <a:rPr lang="ko-KR" altLang="en-US"/>
              <a:t>레이블 제공</a:t>
            </a:r>
            <a:r>
              <a:rPr lang="en-US" altLang="ko-KR"/>
              <a:t>) </a:t>
            </a:r>
            <a:r>
              <a:rPr lang="ko-KR" altLang="en-US"/>
              <a:t>사용자 입력에는 대응하는 레이블을 제공해야 한다</a:t>
            </a:r>
            <a:r>
              <a:rPr lang="en-US" altLang="ko-KR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6EEFE5-0B6C-495B-CFD5-E837B1700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&lt;input&gt;, &lt;</a:t>
            </a:r>
            <a:r>
              <a:rPr lang="en-US" altLang="ko-KR" err="1"/>
              <a:t>textarea</a:t>
            </a:r>
            <a:r>
              <a:rPr lang="en-US" altLang="ko-KR"/>
              <a:t>&gt;, &lt;select&gt; </a:t>
            </a:r>
            <a:r>
              <a:rPr lang="ko-KR" altLang="en-US"/>
              <a:t>요소에 </a:t>
            </a:r>
            <a:r>
              <a:rPr lang="en-US" altLang="ko-KR"/>
              <a:t>1:1 </a:t>
            </a:r>
            <a:r>
              <a:rPr lang="ko-KR" altLang="en-US"/>
              <a:t>대응하는 </a:t>
            </a:r>
            <a:r>
              <a:rPr lang="en-US" altLang="ko-KR"/>
              <a:t>&lt;label&gt;</a:t>
            </a:r>
            <a:r>
              <a:rPr lang="ko-KR" altLang="en-US"/>
              <a:t>요소 또는 </a:t>
            </a:r>
            <a:r>
              <a:rPr lang="en-US" altLang="ko-KR"/>
              <a:t>title </a:t>
            </a:r>
            <a:r>
              <a:rPr lang="ko-KR" altLang="en-US"/>
              <a:t>속성을 제공하지 않거나 설명이 적절하지 않은 경우</a:t>
            </a:r>
            <a:endParaRPr lang="en-US" altLang="ko-KR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C9B3303-1C2B-30B3-4E03-AD3FE97CB2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9368"/>
          </a:xfrm>
        </p:spPr>
        <p:txBody>
          <a:bodyPr/>
          <a:lstStyle/>
          <a:p>
            <a:r>
              <a:rPr lang="ko-KR" altLang="en-US">
                <a:latin typeface="+mn-ea"/>
              </a:rPr>
              <a:t>입력서식을 시각적으로 표시되지 않도록 숨겨놓고 레이블에 별도의 스타일을 적용하고 있어 요소를 확인 및 조작할 수 없음</a:t>
            </a:r>
            <a:endParaRPr lang="en-US" altLang="ko-KR">
              <a:latin typeface="+mn-ea"/>
            </a:endParaRPr>
          </a:p>
          <a:p>
            <a:r>
              <a:rPr lang="ko-KR" altLang="en-US">
                <a:latin typeface="+mn-ea"/>
              </a:rPr>
              <a:t>입력서식에 사용된 </a:t>
            </a:r>
            <a:r>
              <a:rPr lang="en-US" altLang="ko-KR" err="1">
                <a:latin typeface="+mn-ea"/>
              </a:rPr>
              <a:t>display:none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속성을 제거하고 적절한 방식으로 숨긴 후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입력서식의 스타일을 대체하고 있는 요소에 초점 표시를 위한 </a:t>
            </a:r>
            <a:r>
              <a:rPr lang="en-US" altLang="ko-KR">
                <a:latin typeface="+mn-ea"/>
              </a:rPr>
              <a:t>outline-style</a:t>
            </a:r>
            <a:r>
              <a:rPr lang="ko-KR" altLang="en-US">
                <a:latin typeface="+mn-ea"/>
              </a:rPr>
              <a:t>을 제공해야 함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11CFC6-83C9-86EB-F7BF-0BF4A1BCF68A}"/>
              </a:ext>
            </a:extLst>
          </p:cNvPr>
          <p:cNvGrpSpPr/>
          <p:nvPr/>
        </p:nvGrpSpPr>
        <p:grpSpPr>
          <a:xfrm>
            <a:off x="633404" y="3858844"/>
            <a:ext cx="4104304" cy="963561"/>
            <a:chOff x="633404" y="2845589"/>
            <a:chExt cx="4104304" cy="9635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04A9A6-3694-A52A-2310-CB5AE528731A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6BB00F-2573-6802-657D-DAC6A359973C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radius_box_list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input {</a:t>
              </a:r>
              <a:r>
                <a:rPr lang="en-US" altLang="ko-KR" sz="800" b="1" strike="sngStrike">
                  <a:solidFill>
                    <a:schemeClr val="accent1"/>
                  </a:solidFill>
                  <a:latin typeface="Consolas" panose="020B0609020204030204" pitchFamily="49" charset="0"/>
                </a:rPr>
                <a:t>display: none;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position: absolute; opacity: 0.01;  width: 100%;  height: 100%; 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.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radius_box_list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li{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position: relative; /* 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모든 패딩 삭제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, margin-right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으로 요소 간 간격 조정해야 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*/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A344FDD-7712-4F44-C374-5842A109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69" y="2529300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19058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https://m.oliveyoung.co.kr/m/mtn?menu=home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8. (</a:t>
            </a:r>
            <a:r>
              <a:rPr lang="ko-KR" altLang="en-US"/>
              <a:t>텍스트 콘텐츠의 명도 대비</a:t>
            </a:r>
            <a:r>
              <a:rPr lang="en-US" altLang="ko-KR"/>
              <a:t>) </a:t>
            </a:r>
            <a:r>
              <a:rPr lang="ko-KR" altLang="en-US"/>
              <a:t>텍스트 콘텐츠와 배경 간의 명도 대비는 </a:t>
            </a:r>
            <a:r>
              <a:rPr lang="en-US" altLang="ko-KR"/>
              <a:t>4.5 </a:t>
            </a:r>
            <a:r>
              <a:rPr lang="ko-KR" altLang="en-US"/>
              <a:t>대 </a:t>
            </a:r>
            <a:r>
              <a:rPr lang="en-US" altLang="ko-KR"/>
              <a:t>1 </a:t>
            </a:r>
            <a:r>
              <a:rPr lang="ko-KR" altLang="en-US"/>
              <a:t>이상이어야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일반 텍스트의 경우 텍스트의 크기가 </a:t>
            </a:r>
            <a:r>
              <a:rPr lang="en-US" altLang="ko-KR"/>
              <a:t>18pt 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또는 굵은 </a:t>
            </a:r>
            <a:r>
              <a:rPr lang="en-US" altLang="ko-KR"/>
              <a:t>14pt </a:t>
            </a:r>
            <a:r>
              <a:rPr lang="ko-KR" altLang="en-US"/>
              <a:t>이상의 텍스트가 </a:t>
            </a:r>
            <a:r>
              <a:rPr lang="en-US" altLang="ko-KR"/>
              <a:t>3:1</a:t>
            </a:r>
            <a:r>
              <a:rPr lang="ko-KR" altLang="en-US"/>
              <a:t>을 만족하지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4702"/>
          </a:xfrm>
        </p:spPr>
        <p:txBody>
          <a:bodyPr/>
          <a:lstStyle/>
          <a:p>
            <a:r>
              <a:rPr lang="ko-KR" altLang="en-US"/>
              <a:t>텍스트</a:t>
            </a:r>
            <a:r>
              <a:rPr lang="en-US" altLang="ko-KR"/>
              <a:t>(#B2B8BE)</a:t>
            </a:r>
            <a:r>
              <a:rPr lang="ko-KR" altLang="en-US"/>
              <a:t>와 배경</a:t>
            </a:r>
            <a:r>
              <a:rPr lang="en-US" altLang="ko-KR"/>
              <a:t>(#FFFFFF) </a:t>
            </a:r>
            <a:r>
              <a:rPr lang="ko-KR" altLang="en-US"/>
              <a:t>간 명도대비가 </a:t>
            </a:r>
            <a:r>
              <a:rPr lang="en-US" altLang="ko-KR"/>
              <a:t>2:1</a:t>
            </a:r>
            <a:r>
              <a:rPr lang="ko-KR" altLang="en-US"/>
              <a:t>로 최소 명도대비 기준을 충족하지 않음</a:t>
            </a:r>
          </a:p>
          <a:p>
            <a:r>
              <a:rPr lang="ko-KR" altLang="en-US"/>
              <a:t>명도대비 기준을 충족하도록 텍스트 색상을 변경해야 함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18" name="그림 17" descr="텍스트, 스크린샷, 인간의 얼굴, 웹사이트이(가) 표시된 사진&#10;&#10;자동 생성된 설명">
            <a:extLst>
              <a:ext uri="{FF2B5EF4-FFF2-40B4-BE49-F238E27FC236}">
                <a16:creationId xmlns:a16="http://schemas.microsoft.com/office/drawing/2014/main" id="{F31AFF06-3906-BDE0-F67D-7D32EA65E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29" b="43409"/>
          <a:stretch/>
        </p:blipFill>
        <p:spPr>
          <a:xfrm>
            <a:off x="5745566" y="2741317"/>
            <a:ext cx="2951944" cy="32486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10298B-38BC-F1FD-B821-8EE898CB7E3E}"/>
              </a:ext>
            </a:extLst>
          </p:cNvPr>
          <p:cNvSpPr/>
          <p:nvPr/>
        </p:nvSpPr>
        <p:spPr>
          <a:xfrm>
            <a:off x="6589364" y="3933000"/>
            <a:ext cx="523636" cy="14055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8712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브랜드관</a:t>
            </a:r>
            <a:r>
              <a:rPr lang="en-US" altLang="ko-KR"/>
              <a:t>(</a:t>
            </a:r>
            <a:r>
              <a:rPr lang="ko-KR" altLang="en-US" err="1"/>
              <a:t>메디힐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1. (</a:t>
            </a:r>
            <a:r>
              <a:rPr lang="ko-KR" altLang="en-US"/>
              <a:t>적절한 대체 텍스트 제공</a:t>
            </a:r>
            <a:r>
              <a:rPr lang="en-US" altLang="ko-KR"/>
              <a:t>) </a:t>
            </a:r>
            <a:r>
              <a:rPr lang="ko-KR" altLang="en-US"/>
              <a:t>텍스트 아닌 콘텐츠는 그 의미나 용도를 인식할 수 있도록 대체 텍스트를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&lt;</a:t>
            </a:r>
            <a:r>
              <a:rPr lang="en-US" altLang="ko-KR" err="1"/>
              <a:t>img</a:t>
            </a:r>
            <a:r>
              <a:rPr lang="en-US" altLang="ko-KR"/>
              <a:t>&gt;,&lt;input type="image"&gt; </a:t>
            </a:r>
            <a:r>
              <a:rPr lang="ko-KR" altLang="en-US"/>
              <a:t>등 이미지 요소에 대해 </a:t>
            </a:r>
            <a:r>
              <a:rPr lang="en-US" altLang="ko-KR"/>
              <a:t>alt </a:t>
            </a:r>
            <a:r>
              <a:rPr lang="ko-KR" altLang="en-US"/>
              <a:t>속성을 제공하지 않거나 </a:t>
            </a:r>
            <a:r>
              <a:rPr lang="en-US" altLang="ko-KR"/>
              <a:t>alt</a:t>
            </a:r>
            <a:r>
              <a:rPr lang="ko-KR" altLang="en-US"/>
              <a:t>속성은 선언되었으나 그 내용이 </a:t>
            </a:r>
            <a:r>
              <a:rPr lang="en-US" altLang="ko-KR" err="1"/>
              <a:t>img</a:t>
            </a:r>
            <a:r>
              <a:rPr lang="ko-KR" altLang="en-US"/>
              <a:t>의 내용을 대체할 수 없는 경우 그리고 오타로 표기되어 의미가 변경된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이미지 요소 전</a:t>
            </a:r>
            <a:r>
              <a:rPr lang="en-US" altLang="ko-KR"/>
              <a:t>·</a:t>
            </a:r>
            <a:r>
              <a:rPr lang="ko-KR" altLang="en-US"/>
              <a:t>후에 제공된 텍스트를 통해 이미지에서 전달하고자 하는 정보를 충분히 파악할 수 있으므로 대체 텍스트 속성을 빈 값으로 제공해야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468319"/>
            <a:ext cx="4104304" cy="963561"/>
            <a:chOff x="633404" y="2845589"/>
            <a:chExt cx="4104304" cy="9635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="https://image.oliveyoung.co.kr/uploads/images/display/90000020020/263/9165637736329225022.jpg"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alt="</a:t>
              </a:r>
              <a:r>
                <a:rPr lang="ko-KR" altLang="en-US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매일 편안하게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, </a:t>
              </a:r>
              <a:r>
                <a:rPr lang="ko-KR" altLang="en-US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메디힐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class="completed-seq-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lazyload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4942127"/>
            <a:ext cx="4104304" cy="963561"/>
            <a:chOff x="631825" y="4319397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img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="https://image.oliveyoung.co.kr/uploads/images/display/90000020020/263/9165637736329225022.jpg"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alt=""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class="completed-seq-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lazyload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"&gt;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4" name="그림 13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82413E1F-04B9-3D80-751D-14B2424DD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8"/>
          <a:stretch/>
        </p:blipFill>
        <p:spPr>
          <a:xfrm>
            <a:off x="6315895" y="2529625"/>
            <a:ext cx="1811285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2C1954-6E3E-34C7-1442-8649A1FC9473}"/>
              </a:ext>
            </a:extLst>
          </p:cNvPr>
          <p:cNvSpPr/>
          <p:nvPr/>
        </p:nvSpPr>
        <p:spPr>
          <a:xfrm>
            <a:off x="6315895" y="2997000"/>
            <a:ext cx="1811285" cy="9360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4FEA35-AAD8-DA04-42E5-B2899FF2ADDC}"/>
              </a:ext>
            </a:extLst>
          </p:cNvPr>
          <p:cNvSpPr/>
          <p:nvPr/>
        </p:nvSpPr>
        <p:spPr>
          <a:xfrm>
            <a:off x="6315895" y="4683541"/>
            <a:ext cx="1811285" cy="90545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3840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브랜드관</a:t>
            </a:r>
            <a:r>
              <a:rPr lang="en-US" altLang="ko-KR"/>
              <a:t>(</a:t>
            </a:r>
            <a:r>
              <a:rPr lang="ko-KR" altLang="en-US" err="1"/>
              <a:t>메디힐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2. (</a:t>
            </a:r>
            <a:r>
              <a:rPr lang="ko-KR" altLang="en-US"/>
              <a:t>자막 제공</a:t>
            </a:r>
            <a:r>
              <a:rPr lang="en-US" altLang="ko-KR"/>
              <a:t>) </a:t>
            </a:r>
            <a:r>
              <a:rPr lang="ko-KR" altLang="en-US"/>
              <a:t>멀티미디어 콘텐츠에는 자막</a:t>
            </a:r>
            <a:r>
              <a:rPr lang="en-US" altLang="ko-KR"/>
              <a:t>, </a:t>
            </a:r>
            <a:r>
              <a:rPr lang="ko-KR" altLang="en-US"/>
              <a:t>원고 또는 수화를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멀티미디어 콘텐츠에 대체수단</a:t>
            </a:r>
            <a:r>
              <a:rPr lang="en-US" altLang="ko-KR"/>
              <a:t>(</a:t>
            </a:r>
            <a:r>
              <a:rPr lang="ko-KR" altLang="en-US"/>
              <a:t>자막</a:t>
            </a:r>
            <a:r>
              <a:rPr lang="en-US" altLang="ko-KR"/>
              <a:t>, </a:t>
            </a:r>
            <a:r>
              <a:rPr lang="ko-KR" altLang="en-US"/>
              <a:t>원고</a:t>
            </a:r>
            <a:r>
              <a:rPr lang="en-US" altLang="ko-KR"/>
              <a:t>, </a:t>
            </a:r>
            <a:r>
              <a:rPr lang="ko-KR" altLang="en-US" err="1"/>
              <a:t>수어</a:t>
            </a:r>
            <a:r>
              <a:rPr lang="ko-KR" altLang="en-US"/>
              <a:t> 중 하나 이상</a:t>
            </a:r>
            <a:r>
              <a:rPr lang="en-US" altLang="ko-KR"/>
              <a:t>)</a:t>
            </a:r>
            <a:r>
              <a:rPr lang="ko-KR" altLang="en-US"/>
              <a:t>을 전혀 제공하지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397957"/>
          </a:xfrm>
        </p:spPr>
        <p:txBody>
          <a:bodyPr/>
          <a:lstStyle/>
          <a:p>
            <a:r>
              <a:rPr lang="ko-KR" altLang="en-US"/>
              <a:t>멀티미디어에 대한 대체 콘텐츠로 자막</a:t>
            </a:r>
            <a:r>
              <a:rPr lang="en-US" altLang="ko-KR"/>
              <a:t>, </a:t>
            </a:r>
            <a:r>
              <a:rPr lang="ko-KR" altLang="en-US"/>
              <a:t>원고</a:t>
            </a:r>
            <a:r>
              <a:rPr lang="en-US" altLang="ko-KR"/>
              <a:t>, </a:t>
            </a:r>
            <a:r>
              <a:rPr lang="ko-KR" altLang="en-US" err="1"/>
              <a:t>수어</a:t>
            </a:r>
            <a:r>
              <a:rPr lang="ko-KR" altLang="en-US"/>
              <a:t> 중 하나 이상을 제공해야 함</a:t>
            </a:r>
          </a:p>
          <a:p>
            <a:r>
              <a:rPr lang="ko-KR" altLang="en-US"/>
              <a:t>유튜브 자막을 활용하거나 동영상 전</a:t>
            </a:r>
            <a:r>
              <a:rPr lang="en-US" altLang="ko-KR"/>
              <a:t>·</a:t>
            </a:r>
            <a:r>
              <a:rPr lang="ko-KR" altLang="en-US"/>
              <a:t>후에 원고를 배치하여 </a:t>
            </a:r>
            <a:r>
              <a:rPr lang="ko-KR" altLang="en-US" err="1"/>
              <a:t>동영상에에서</a:t>
            </a:r>
            <a:r>
              <a:rPr lang="ko-KR" altLang="en-US"/>
              <a:t> 전달하고자 하는 정보</a:t>
            </a:r>
            <a:r>
              <a:rPr lang="en-US" altLang="ko-KR"/>
              <a:t>(</a:t>
            </a:r>
            <a:r>
              <a:rPr lang="ko-KR" altLang="en-US"/>
              <a:t>우측 사례의 경우</a:t>
            </a:r>
            <a:r>
              <a:rPr lang="en-US" altLang="ko-KR"/>
              <a:t>, </a:t>
            </a:r>
            <a:r>
              <a:rPr lang="ko-KR" altLang="en-US"/>
              <a:t>화면에 표시되고 있는 텍스트 정보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C5DD93-5F30-C3BF-1DEF-172369DAF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250" y="2610226"/>
            <a:ext cx="1700576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4FEA35-AAD8-DA04-42E5-B2899FF2ADDC}"/>
              </a:ext>
            </a:extLst>
          </p:cNvPr>
          <p:cNvSpPr/>
          <p:nvPr/>
        </p:nvSpPr>
        <p:spPr>
          <a:xfrm>
            <a:off x="6398226" y="3347351"/>
            <a:ext cx="1646623" cy="99600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64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브랜드관</a:t>
            </a:r>
            <a:r>
              <a:rPr lang="en-US" altLang="ko-KR"/>
              <a:t>(</a:t>
            </a:r>
            <a:r>
              <a:rPr lang="ko-KR" altLang="en-US" err="1"/>
              <a:t>메디힐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C5DD93-5F30-C3BF-1DEF-172369DA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50" y="2610226"/>
            <a:ext cx="1700576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4FEA35-AAD8-DA04-42E5-B2899FF2ADDC}"/>
              </a:ext>
            </a:extLst>
          </p:cNvPr>
          <p:cNvSpPr/>
          <p:nvPr/>
        </p:nvSpPr>
        <p:spPr>
          <a:xfrm>
            <a:off x="6418923" y="4351751"/>
            <a:ext cx="693069" cy="53365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A474BE-B607-DD98-1660-1DBC79DEC8AF}"/>
              </a:ext>
            </a:extLst>
          </p:cNvPr>
          <p:cNvGrpSpPr/>
          <p:nvPr/>
        </p:nvGrpSpPr>
        <p:grpSpPr>
          <a:xfrm>
            <a:off x="633404" y="3858844"/>
            <a:ext cx="4104304" cy="828140"/>
            <a:chOff x="633404" y="2845589"/>
            <a:chExt cx="4104304" cy="828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B0371-9F0B-04D2-AEC4-63C1D21F77BF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87DC46-E183-8848-159B-B5223D88EA08}"/>
                </a:ext>
              </a:extLst>
            </p:cNvPr>
            <p:cNvSpPr/>
            <p:nvPr/>
          </p:nvSpPr>
          <p:spPr>
            <a:xfrm>
              <a:off x="633404" y="3056792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="#promotion-video-player" class="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video_thumbs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1DD23-7BA0-F734-E3FD-6527A10CA334}"/>
              </a:ext>
            </a:extLst>
          </p:cNvPr>
          <p:cNvGrpSpPr/>
          <p:nvPr/>
        </p:nvGrpSpPr>
        <p:grpSpPr>
          <a:xfrm>
            <a:off x="631825" y="5332652"/>
            <a:ext cx="4104304" cy="963561"/>
            <a:chOff x="631825" y="4319397"/>
            <a:chExt cx="4104304" cy="9635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8C9911-779A-6440-6691-A978EEEE2EC1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4BF061-39ED-F748-3BCD-F50C15671599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&lt;a 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href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="#promotion-video-player"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video_thumbs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&lt;/a&gt;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6344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브랜드관</a:t>
            </a:r>
            <a:r>
              <a:rPr lang="en-US" altLang="ko-KR"/>
              <a:t>(</a:t>
            </a:r>
            <a:r>
              <a:rPr lang="ko-KR" altLang="en-US" err="1"/>
              <a:t>메디힐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 또는 키보드의 위치를 나타내는 요소가 시각적으로 표시되지 않은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213291"/>
          </a:xfrm>
        </p:spPr>
        <p:txBody>
          <a:bodyPr/>
          <a:lstStyle/>
          <a:p>
            <a:r>
              <a:rPr lang="ko-KR" altLang="en-US"/>
              <a:t>링크를 담고 있는 영역에 선언된 </a:t>
            </a:r>
            <a:r>
              <a:rPr lang="en-US" altLang="ko-KR" err="1"/>
              <a:t>overflow:hidden</a:t>
            </a:r>
            <a:r>
              <a:rPr lang="en-US" altLang="ko-KR"/>
              <a:t> </a:t>
            </a:r>
            <a:r>
              <a:rPr lang="ko-KR" altLang="en-US"/>
              <a:t>및 인접 영역과의 중첩으로 인해 초점을 시각적으로 명확하게 변별할 수 없음</a:t>
            </a:r>
            <a:endParaRPr lang="en-US" altLang="ko-KR"/>
          </a:p>
          <a:p>
            <a:r>
              <a:rPr lang="ko-KR" altLang="en-US"/>
              <a:t>선택 상태 정보를 표시하는 검은색 테두리와 썸네일 사이의 여백을 </a:t>
            </a:r>
            <a:r>
              <a:rPr lang="en-US" altLang="ko-KR"/>
              <a:t>1px ~ 2px </a:t>
            </a:r>
            <a:r>
              <a:rPr lang="ko-KR" altLang="en-US"/>
              <a:t>수준으로 조정하여 선택 상태를 명확히 변별할 수 있도록 개선해야 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C5DD93-5F30-C3BF-1DEF-172369DA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50" y="2610226"/>
            <a:ext cx="1700576" cy="36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4FEA35-AAD8-DA04-42E5-B2899FF2ADDC}"/>
              </a:ext>
            </a:extLst>
          </p:cNvPr>
          <p:cNvSpPr/>
          <p:nvPr/>
        </p:nvSpPr>
        <p:spPr>
          <a:xfrm>
            <a:off x="6341767" y="4322612"/>
            <a:ext cx="1797643" cy="64572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090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브랜드관</a:t>
            </a:r>
            <a:r>
              <a:rPr lang="en-US" altLang="ko-KR"/>
              <a:t>(</a:t>
            </a:r>
            <a:r>
              <a:rPr lang="ko-KR" altLang="en-US" err="1"/>
              <a:t>메디힐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6.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색상만으로 내용을 구분하거나 인식하도록 제공된 콘텐츠</a:t>
            </a:r>
            <a:r>
              <a:rPr lang="en-US" altLang="ko-KR"/>
              <a:t>(</a:t>
            </a:r>
            <a:r>
              <a:rPr lang="ko-KR" altLang="en-US"/>
              <a:t>그래프</a:t>
            </a:r>
            <a:r>
              <a:rPr lang="en-US" altLang="ko-KR"/>
              <a:t>, </a:t>
            </a:r>
            <a:r>
              <a:rPr lang="ko-KR" altLang="en-US"/>
              <a:t>차트</a:t>
            </a:r>
            <a:r>
              <a:rPr lang="en-US" altLang="ko-KR"/>
              <a:t>, </a:t>
            </a:r>
            <a:r>
              <a:rPr lang="ko-KR" altLang="en-US"/>
              <a:t>지도</a:t>
            </a:r>
            <a:r>
              <a:rPr lang="en-US" altLang="ko-KR"/>
              <a:t>, </a:t>
            </a:r>
            <a:r>
              <a:rPr lang="ko-KR" altLang="en-US"/>
              <a:t>필수 입력항목 등</a:t>
            </a:r>
            <a:r>
              <a:rPr lang="en-US" altLang="ko-KR"/>
              <a:t>)</a:t>
            </a:r>
            <a:r>
              <a:rPr lang="ko-KR" altLang="en-US"/>
              <a:t>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현재 선택된 탭을 색상 이외의 수단으로 구분할 수 있는 단서</a:t>
            </a:r>
            <a:r>
              <a:rPr lang="en-US" altLang="ko-KR"/>
              <a:t>(</a:t>
            </a:r>
            <a:r>
              <a:rPr lang="ko-KR" altLang="en-US"/>
              <a:t>밑줄</a:t>
            </a:r>
            <a:r>
              <a:rPr lang="en-US" altLang="ko-KR"/>
              <a:t>,  </a:t>
            </a:r>
            <a:r>
              <a:rPr lang="ko-KR" altLang="en-US"/>
              <a:t>크기 차이</a:t>
            </a:r>
            <a:r>
              <a:rPr lang="en-US" altLang="ko-KR"/>
              <a:t>, 1px </a:t>
            </a:r>
            <a:r>
              <a:rPr lang="ko-KR" altLang="en-US"/>
              <a:t>이상의 테두리 차이</a:t>
            </a:r>
            <a:r>
              <a:rPr lang="en-US" altLang="ko-KR"/>
              <a:t>, </a:t>
            </a:r>
            <a:r>
              <a:rPr lang="ko-KR" altLang="en-US" err="1"/>
              <a:t>표식자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09811F-DC6E-4714-80C1-E50EFE876067}"/>
              </a:ext>
            </a:extLst>
          </p:cNvPr>
          <p:cNvSpPr txBox="1"/>
          <p:nvPr/>
        </p:nvSpPr>
        <p:spPr>
          <a:xfrm>
            <a:off x="633708" y="3858844"/>
            <a:ext cx="4104000" cy="211203"/>
          </a:xfrm>
          <a:prstGeom prst="rect">
            <a:avLst/>
          </a:prstGeom>
          <a:noFill/>
        </p:spPr>
        <p:txBody>
          <a:bodyPr wrap="square" lIns="0" tIns="0" rIns="0" bIns="72000" rtlCol="0">
            <a:spAutoFit/>
          </a:bodyPr>
          <a:lstStyle/>
          <a:p>
            <a:pPr algn="l"/>
            <a:r>
              <a:rPr lang="ko-KR" altLang="en-US" sz="900"/>
              <a:t>개선 방안 예시</a:t>
            </a:r>
          </a:p>
        </p:txBody>
      </p:sp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F66011-8C25-FFB7-AAC4-55DDE99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26" y="2450034"/>
            <a:ext cx="3307224" cy="39888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A73AF-D767-1851-B73E-E68334F86AAE}"/>
              </a:ext>
            </a:extLst>
          </p:cNvPr>
          <p:cNvSpPr/>
          <p:nvPr/>
        </p:nvSpPr>
        <p:spPr>
          <a:xfrm>
            <a:off x="5601000" y="2761137"/>
            <a:ext cx="1440000" cy="307863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2F3619-B9B4-295E-3898-88B0495568B0}"/>
              </a:ext>
            </a:extLst>
          </p:cNvPr>
          <p:cNvCxnSpPr>
            <a:cxnSpLocks/>
          </p:cNvCxnSpPr>
          <p:nvPr/>
        </p:nvCxnSpPr>
        <p:spPr>
          <a:xfrm flipH="1">
            <a:off x="7069153" y="2925000"/>
            <a:ext cx="2160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AB7FBF-0121-7693-559F-FD4DDB5E4D64}"/>
              </a:ext>
            </a:extLst>
          </p:cNvPr>
          <p:cNvGrpSpPr/>
          <p:nvPr/>
        </p:nvGrpSpPr>
        <p:grpSpPr>
          <a:xfrm>
            <a:off x="639092" y="4191037"/>
            <a:ext cx="1455906" cy="506859"/>
            <a:chOff x="3281194" y="4797000"/>
            <a:chExt cx="1455906" cy="506859"/>
          </a:xfrm>
        </p:grpSpPr>
        <p:pic>
          <p:nvPicPr>
            <p:cNvPr id="21" name="그림 20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DB118427-47E7-6667-467F-2AE00B3BF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41" r="55978" b="81752"/>
            <a:stretch/>
          </p:blipFill>
          <p:spPr>
            <a:xfrm>
              <a:off x="3281194" y="4797000"/>
              <a:ext cx="1455906" cy="50685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2CC7093-92F5-2A39-7D55-4D1A47C559FB}"/>
                </a:ext>
              </a:extLst>
            </p:cNvPr>
            <p:cNvCxnSpPr/>
            <p:nvPr/>
          </p:nvCxnSpPr>
          <p:spPr>
            <a:xfrm>
              <a:off x="3369000" y="5157000"/>
              <a:ext cx="327273" cy="0"/>
            </a:xfrm>
            <a:prstGeom prst="line">
              <a:avLst/>
            </a:prstGeom>
            <a:ln w="12700">
              <a:solidFill>
                <a:srgbClr val="FF504D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0629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브랜드관</a:t>
            </a:r>
            <a:r>
              <a:rPr lang="en-US" altLang="ko-KR"/>
              <a:t>(</a:t>
            </a:r>
            <a:r>
              <a:rPr lang="ko-KR" altLang="en-US" err="1"/>
              <a:t>메디힐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10. (</a:t>
            </a:r>
            <a:r>
              <a:rPr lang="ko-KR" altLang="en-US"/>
              <a:t>키보드 사용 보장</a:t>
            </a:r>
            <a:r>
              <a:rPr lang="en-US" altLang="ko-KR"/>
              <a:t>) </a:t>
            </a:r>
            <a:r>
              <a:rPr lang="ko-KR" altLang="en-US"/>
              <a:t>모든 기능은 키보드만으로도 사용할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키보드로 접근 및 운용이 불가능한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2663"/>
          </a:xfrm>
        </p:spPr>
        <p:txBody>
          <a:bodyPr/>
          <a:lstStyle/>
          <a:p>
            <a:r>
              <a:rPr lang="ko-KR" altLang="en-US"/>
              <a:t>컨트롤 요소의 이름은 웹문서의 </a:t>
            </a:r>
            <a:r>
              <a:rPr lang="ko-KR" altLang="en-US" err="1"/>
              <a:t>주언어</a:t>
            </a:r>
            <a:r>
              <a:rPr lang="ko-KR" altLang="en-US"/>
              <a:t> 속성과 일치하는 언어로 제공하여 스크린 리더 사용자들이 콘텐츠를 쉽게 이해할 수 있도록 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963561"/>
            <a:chOff x="633404" y="2845589"/>
            <a:chExt cx="4104304" cy="9635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class="magazine-button-next" </a:t>
              </a:r>
              <a:r>
                <a:rPr lang="en-US" altLang="ko-KR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tabindex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="0" 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aria-label="Next slide"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aria-controls="swiper-wrapper-e296689571be49510"&gt;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963561"/>
            <a:chOff x="631825" y="4319397"/>
            <a:chExt cx="4104304" cy="9635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&lt;button class="magazine-button-next"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aria-label="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다음 슬라이드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 aria-controls="swiper-wrapper-e296689571be49510"&gt;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3" name="그림 12" descr="텍스트, 스크린샷, 온라인 광고, 웹 페이지이(가) 표시된 사진&#10;&#10;자동 생성된 설명">
            <a:extLst>
              <a:ext uri="{FF2B5EF4-FFF2-40B4-BE49-F238E27FC236}">
                <a16:creationId xmlns:a16="http://schemas.microsoft.com/office/drawing/2014/main" id="{54B2E378-4A72-9B55-1FE7-E65A29FA4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31" b="59223"/>
          <a:stretch/>
        </p:blipFill>
        <p:spPr>
          <a:xfrm>
            <a:off x="5639851" y="3177625"/>
            <a:ext cx="3163373" cy="237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273531-3A70-8191-E138-7B2F585AA43A}"/>
              </a:ext>
            </a:extLst>
          </p:cNvPr>
          <p:cNvSpPr/>
          <p:nvPr/>
        </p:nvSpPr>
        <p:spPr>
          <a:xfrm>
            <a:off x="7543960" y="5169300"/>
            <a:ext cx="183891" cy="2037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98983D-795A-C38E-58C1-2F55EAF72903}"/>
              </a:ext>
            </a:extLst>
          </p:cNvPr>
          <p:cNvSpPr/>
          <p:nvPr/>
        </p:nvSpPr>
        <p:spPr>
          <a:xfrm>
            <a:off x="6712069" y="5169300"/>
            <a:ext cx="183891" cy="2037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8709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8. </a:t>
            </a:r>
            <a:r>
              <a:rPr lang="ko-KR" altLang="en-US"/>
              <a:t>브랜드관</a:t>
            </a:r>
            <a:r>
              <a:rPr lang="en-US" altLang="ko-KR"/>
              <a:t>(</a:t>
            </a:r>
            <a:r>
              <a:rPr lang="ko-KR" altLang="en-US" err="1"/>
              <a:t>메디힐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-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11. (</a:t>
            </a:r>
            <a:r>
              <a:rPr lang="ko-KR" altLang="en-US"/>
              <a:t>초점 이동과 표시</a:t>
            </a:r>
            <a:r>
              <a:rPr lang="en-US" altLang="ko-KR"/>
              <a:t>) </a:t>
            </a:r>
            <a:r>
              <a:rPr lang="ko-KR" altLang="en-US"/>
              <a:t>키보드에 의한 초점은 논리적으로 이동해야 하며</a:t>
            </a:r>
            <a:r>
              <a:rPr lang="en-US" altLang="ko-KR"/>
              <a:t>, </a:t>
            </a:r>
            <a:r>
              <a:rPr lang="ko-KR" altLang="en-US"/>
              <a:t>시각적으로 구별할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초점의 이동순서가 논리적이지 않으며 일관성이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7329"/>
          </a:xfrm>
        </p:spPr>
        <p:txBody>
          <a:bodyPr/>
          <a:lstStyle/>
          <a:p>
            <a:r>
              <a:rPr lang="ko-KR" altLang="en-US"/>
              <a:t>스크린 리더 초점이 </a:t>
            </a:r>
            <a:r>
              <a:rPr lang="ko-KR" altLang="en-US" err="1"/>
              <a:t>캐러셀</a:t>
            </a:r>
            <a:r>
              <a:rPr lang="ko-KR" altLang="en-US"/>
              <a:t> 목록을 벗어나는 영역에 배치된 시각적으로 확인할 수 없는 요소로 진입하지 않도록 표시되고 있는 요소 외의 영역 또는 요소에 </a:t>
            </a:r>
            <a:r>
              <a:rPr lang="en-US" altLang="ko-KR" err="1"/>
              <a:t>display:none</a:t>
            </a:r>
            <a:r>
              <a:rPr lang="en-US" altLang="ko-KR"/>
              <a:t> </a:t>
            </a:r>
            <a:r>
              <a:rPr lang="ko-KR" altLang="en-US"/>
              <a:t>속성을 적용해야 함</a:t>
            </a:r>
          </a:p>
        </p:txBody>
      </p:sp>
      <p:pic>
        <p:nvPicPr>
          <p:cNvPr id="9" name="그림 8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7C77C988-6F32-BE77-9EEF-07EE66FA7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46"/>
          <a:stretch/>
        </p:blipFill>
        <p:spPr>
          <a:xfrm>
            <a:off x="5639851" y="2759016"/>
            <a:ext cx="3163373" cy="32132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A48D3A-699C-A0BE-66F1-440DE7B1B737}"/>
              </a:ext>
            </a:extLst>
          </p:cNvPr>
          <p:cNvSpPr/>
          <p:nvPr/>
        </p:nvSpPr>
        <p:spPr>
          <a:xfrm>
            <a:off x="6393000" y="5677875"/>
            <a:ext cx="1646627" cy="271125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3684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9. </a:t>
            </a:r>
            <a:r>
              <a:rPr lang="ko-KR" altLang="en-US" err="1"/>
              <a:t>오특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https://m.oliveyoung.co.kr/m/mtn?menu=todaySpecial&amp;t_page=home&amp;t_click=GNB&amp;t_gnb_type=todaySpecial&amp;t_swiping_type=N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19. (</a:t>
            </a:r>
            <a:r>
              <a:rPr lang="ko-KR" altLang="en-US"/>
              <a:t>적절한 링크 텍스트</a:t>
            </a:r>
            <a:r>
              <a:rPr lang="en-US" altLang="ko-KR"/>
              <a:t>) </a:t>
            </a:r>
            <a:r>
              <a:rPr lang="ko-KR" altLang="en-US"/>
              <a:t>링크 텍스트는 용도나 목적을 이해할 수 있도록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목적이나 용도를 알기 어려운 링크 텍스트를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1449253"/>
          </a:xfrm>
        </p:spPr>
        <p:txBody>
          <a:bodyPr/>
          <a:lstStyle/>
          <a:p>
            <a:r>
              <a:rPr lang="ko-KR" altLang="en-US"/>
              <a:t>사용자와의 상호작용에 따라 상태가 변경되는 컨트롤 요소의 상태 정보를 시각적으로만 구분함</a:t>
            </a:r>
            <a:endParaRPr lang="en-US" altLang="ko-KR"/>
          </a:p>
          <a:p>
            <a:r>
              <a:rPr lang="ko-KR" altLang="en-US"/>
              <a:t>스크린 리더가 사용할 수 있는 형태로 링크의 상태에 관한 부가 설명을 제공해야 함</a:t>
            </a:r>
            <a:endParaRPr lang="en-US" altLang="ko-KR"/>
          </a:p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2256EB-8F05-7C0F-D39C-3508F172F1D5}"/>
              </a:ext>
            </a:extLst>
          </p:cNvPr>
          <p:cNvGrpSpPr/>
          <p:nvPr/>
        </p:nvGrpSpPr>
        <p:grpSpPr>
          <a:xfrm>
            <a:off x="633404" y="3858844"/>
            <a:ext cx="4104304" cy="1098983"/>
            <a:chOff x="633404" y="2845589"/>
            <a:chExt cx="4104304" cy="10989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9811F-DC6E-4714-80C1-E50EFE876067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C0A4CA-5D14-4398-ABB2-949EDA8F0540}"/>
                </a:ext>
              </a:extLst>
            </p:cNvPr>
            <p:cNvSpPr/>
            <p:nvPr/>
          </p:nvSpPr>
          <p:spPr>
            <a:xfrm>
              <a:off x="633404" y="3056792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CommonTodaySpecial_filter_button__PZNQU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CommonTodaySpecial_active__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mYrZk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인기순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B6B4F-0C4B-A63B-D36A-F0C1785D52AD}"/>
              </a:ext>
            </a:extLst>
          </p:cNvPr>
          <p:cNvGrpSpPr/>
          <p:nvPr/>
        </p:nvGrpSpPr>
        <p:grpSpPr>
          <a:xfrm>
            <a:off x="631825" y="5332652"/>
            <a:ext cx="4104304" cy="1098983"/>
            <a:chOff x="631825" y="4319397"/>
            <a:chExt cx="4104304" cy="1098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98CA7-3B81-489A-8F92-5420465F1C8D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326F73-BBCD-4955-8B15-F6D9CEAD1B35}"/>
                </a:ext>
              </a:extLst>
            </p:cNvPr>
            <p:cNvSpPr/>
            <p:nvPr/>
          </p:nvSpPr>
          <p:spPr>
            <a:xfrm>
              <a:off x="631825" y="4530600"/>
              <a:ext cx="4104000" cy="887780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class="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CommonTodaySpecial_filter_button__PZNQU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CommonTodaySpecial_active__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mYrZk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...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인기순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3" name="그림 12" descr="텍스트, 인간의 얼굴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75265487-10C3-08F7-7E2E-6C36E353B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99"/>
          <a:stretch/>
        </p:blipFill>
        <p:spPr>
          <a:xfrm>
            <a:off x="5639851" y="2838505"/>
            <a:ext cx="3163373" cy="2997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E872E4-22A8-659C-DF8E-F38964BEAA6F}"/>
              </a:ext>
            </a:extLst>
          </p:cNvPr>
          <p:cNvSpPr/>
          <p:nvPr/>
        </p:nvSpPr>
        <p:spPr>
          <a:xfrm>
            <a:off x="7551535" y="3044026"/>
            <a:ext cx="1175469" cy="28636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191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랭킹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https://m.oliveyoung.co.kr/m/mtn?menu=ranking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4. (</a:t>
            </a:r>
            <a:r>
              <a:rPr lang="ko-KR" altLang="en-US"/>
              <a:t>콘텐츠의 선형구조</a:t>
            </a:r>
            <a:r>
              <a:rPr lang="en-US" altLang="ko-KR"/>
              <a:t>) </a:t>
            </a:r>
            <a:r>
              <a:rPr lang="ko-KR" altLang="en-US"/>
              <a:t>콘텐츠는 논리적인 순서로 제공해야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콘텐츠의 구조를 논리적으로 제공하지 않아 주종 관계를 이해할 수 없는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978740"/>
          </a:xfrm>
        </p:spPr>
        <p:txBody>
          <a:bodyPr/>
          <a:lstStyle/>
          <a:p>
            <a:r>
              <a:rPr lang="ko-KR" altLang="en-US"/>
              <a:t>스크린 리더 사용자가 탭과 콘텐츠 간 상하 관계를 이해할 수 있도록 각각의 탭 하위 콘텐츠 영역에 탭 링크 텍스트와 동일한 텍스트의 제목을 제공해야 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1DBD0B-DD6A-97F8-48C7-E48250E3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2" y="2535257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BA5AB5-F2ED-D1A0-0713-41F267DA0F02}"/>
              </a:ext>
            </a:extLst>
          </p:cNvPr>
          <p:cNvGrpSpPr/>
          <p:nvPr/>
        </p:nvGrpSpPr>
        <p:grpSpPr>
          <a:xfrm>
            <a:off x="631825" y="4264865"/>
            <a:ext cx="4104304" cy="828140"/>
            <a:chOff x="631825" y="4319397"/>
            <a:chExt cx="4104304" cy="82814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4A6666-23E2-05C8-E372-047019D75E49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B3E074-078A-C757-5482-B9B1871A170B}"/>
                </a:ext>
              </a:extLst>
            </p:cNvPr>
            <p:cNvSpPr/>
            <p:nvPr/>
          </p:nvSpPr>
          <p:spPr>
            <a:xfrm>
              <a:off x="631825" y="4530600"/>
              <a:ext cx="4104000" cy="616937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&lt;div class="SalesFilterModal_depth2__oB3v_"&gt;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&lt;h*&gt;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성별 탭 내용 시작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&lt;h*&gt;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&lt;/div&gt;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8859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B0B2E-051C-4693-AC44-65BE8AE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전문가 진단</a:t>
            </a:r>
            <a:r>
              <a:rPr lang="ko-KR" altLang="en-US" b="0"/>
              <a:t>  </a:t>
            </a:r>
            <a:r>
              <a:rPr lang="en-US" altLang="ko-KR" b="0"/>
              <a:t>-  </a:t>
            </a:r>
            <a:r>
              <a:rPr lang="ko-KR" altLang="en-US" b="0"/>
              <a:t>②상세 진단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D98F3-8773-4221-BE3B-E1C58A8C4D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10. </a:t>
            </a:r>
            <a:r>
              <a:rPr lang="ko-KR" altLang="en-US"/>
              <a:t>랭킹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F1FD48-EA2C-4D9E-811C-AD91C9486F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https://m.oliveyoung.co.kr/m/mtn?menu=ranking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FD8BC-FD84-4792-9003-EE70E69AA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/>
              <a:t>6. (</a:t>
            </a:r>
            <a:r>
              <a:rPr lang="ko-KR" altLang="en-US"/>
              <a:t>색에 무관한 콘텐츠 인식</a:t>
            </a:r>
            <a:r>
              <a:rPr lang="en-US" altLang="ko-KR"/>
              <a:t>) </a:t>
            </a:r>
            <a:r>
              <a:rPr lang="ko-KR" altLang="en-US"/>
              <a:t>콘텐츠는 색에 관계없이 인식될 수 있어야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B1A671F-4B50-48C5-BB40-6F7DC56BC1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색상만으로 내용을 구분하거나 인식하도록 제공된 콘텐츠</a:t>
            </a:r>
            <a:r>
              <a:rPr lang="en-US" altLang="ko-KR"/>
              <a:t>(</a:t>
            </a:r>
            <a:r>
              <a:rPr lang="ko-KR" altLang="en-US"/>
              <a:t>그래프</a:t>
            </a:r>
            <a:r>
              <a:rPr lang="en-US" altLang="ko-KR"/>
              <a:t>, </a:t>
            </a:r>
            <a:r>
              <a:rPr lang="ko-KR" altLang="en-US"/>
              <a:t>차트</a:t>
            </a:r>
            <a:r>
              <a:rPr lang="en-US" altLang="ko-KR"/>
              <a:t>, </a:t>
            </a:r>
            <a:r>
              <a:rPr lang="ko-KR" altLang="en-US"/>
              <a:t>지도</a:t>
            </a:r>
            <a:r>
              <a:rPr lang="en-US" altLang="ko-KR"/>
              <a:t>, </a:t>
            </a:r>
            <a:r>
              <a:rPr lang="ko-KR" altLang="en-US"/>
              <a:t>필수 입력항목 등</a:t>
            </a:r>
            <a:r>
              <a:rPr lang="en-US" altLang="ko-KR"/>
              <a:t>)</a:t>
            </a:r>
            <a:r>
              <a:rPr lang="ko-KR" altLang="en-US"/>
              <a:t>를 제공한 경우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C81DD60-D84B-4D3C-8F3E-7D0E22E113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129" y="2246825"/>
            <a:ext cx="4105275" cy="794074"/>
          </a:xfrm>
        </p:spPr>
        <p:txBody>
          <a:bodyPr/>
          <a:lstStyle/>
          <a:p>
            <a:r>
              <a:rPr lang="ko-KR" altLang="en-US"/>
              <a:t>탭의 선택 상태에 대한 정보를 색상 이외의 수단으로 구분할 수 있는 단서</a:t>
            </a:r>
            <a:r>
              <a:rPr lang="en-US" altLang="ko-KR"/>
              <a:t>(</a:t>
            </a:r>
            <a:r>
              <a:rPr lang="ko-KR" altLang="en-US"/>
              <a:t>밑줄</a:t>
            </a:r>
            <a:r>
              <a:rPr lang="en-US" altLang="ko-KR"/>
              <a:t>,  </a:t>
            </a:r>
            <a:r>
              <a:rPr lang="ko-KR" altLang="en-US"/>
              <a:t>크기 차이</a:t>
            </a:r>
            <a:r>
              <a:rPr lang="en-US" altLang="ko-KR"/>
              <a:t>, 1px </a:t>
            </a:r>
            <a:r>
              <a:rPr lang="ko-KR" altLang="en-US"/>
              <a:t>이상의 테두리 차이</a:t>
            </a:r>
            <a:r>
              <a:rPr lang="en-US" altLang="ko-KR"/>
              <a:t>, </a:t>
            </a:r>
            <a:r>
              <a:rPr lang="ko-KR" altLang="en-US" err="1"/>
              <a:t>표식자</a:t>
            </a:r>
            <a:r>
              <a:rPr lang="ko-KR" altLang="en-US"/>
              <a:t> 등</a:t>
            </a:r>
            <a:r>
              <a:rPr lang="en-US" altLang="ko-KR"/>
              <a:t>)</a:t>
            </a:r>
            <a:r>
              <a:rPr lang="ko-KR" altLang="en-US"/>
              <a:t>를 제공해야 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1DBD0B-DD6A-97F8-48C7-E48250E3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12" y="2535257"/>
            <a:ext cx="2064468" cy="3672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B43D54-4854-DFED-A6B3-5BE26473F67C}"/>
              </a:ext>
            </a:extLst>
          </p:cNvPr>
          <p:cNvSpPr/>
          <p:nvPr/>
        </p:nvSpPr>
        <p:spPr>
          <a:xfrm>
            <a:off x="6196012" y="3962400"/>
            <a:ext cx="2064468" cy="304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l" defTabSz="144000">
              <a:lnSpc>
                <a:spcPct val="110000"/>
              </a:lnSpc>
            </a:pPr>
            <a:endParaRPr lang="ko-KR" altLang="en-US" sz="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C73A2E-7434-D012-8EF8-34A6B83E5F9D}"/>
              </a:ext>
            </a:extLst>
          </p:cNvPr>
          <p:cNvGrpSpPr/>
          <p:nvPr/>
        </p:nvGrpSpPr>
        <p:grpSpPr>
          <a:xfrm>
            <a:off x="633404" y="3858844"/>
            <a:ext cx="4104304" cy="963561"/>
            <a:chOff x="633404" y="2845589"/>
            <a:chExt cx="4104304" cy="96356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959B84-9A30-45AF-F7A3-B94C974F1512}"/>
                </a:ext>
              </a:extLst>
            </p:cNvPr>
            <p:cNvSpPr txBox="1"/>
            <p:nvPr/>
          </p:nvSpPr>
          <p:spPr>
            <a:xfrm>
              <a:off x="633708" y="2845589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문제점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92C9476-B894-4EAE-DA18-54CB75CFF1BC}"/>
                </a:ext>
              </a:extLst>
            </p:cNvPr>
            <p:cNvSpPr/>
            <p:nvPr/>
          </p:nvSpPr>
          <p:spPr>
            <a:xfrm>
              <a:off x="633404" y="3056792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&lt;button type="button" class="Button_button__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oFSmi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Button_transparent__4tb_8 Button_color-black__</a:t>
              </a:r>
              <a:r>
                <a:rPr lang="en-US" altLang="ko-KR" sz="800" b="1" err="1">
                  <a:solidFill>
                    <a:schemeClr val="accent5"/>
                  </a:solidFill>
                  <a:latin typeface="Consolas" panose="020B0609020204030204" pitchFamily="49" charset="0"/>
                </a:rPr>
                <a:t>EtQwB</a:t>
              </a: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 "&gt;</a:t>
              </a:r>
              <a:endParaRPr lang="en-US" altLang="ko-KR" sz="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endParaRP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성별 전체</a:t>
              </a:r>
              <a:r>
                <a:rPr lang="en-US" altLang="ko-KR"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 b="1">
                  <a:solidFill>
                    <a:schemeClr val="accent5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 b="1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10B51E-0230-1C61-5BBA-169CCCEA96FA}"/>
              </a:ext>
            </a:extLst>
          </p:cNvPr>
          <p:cNvGrpSpPr/>
          <p:nvPr/>
        </p:nvGrpSpPr>
        <p:grpSpPr>
          <a:xfrm>
            <a:off x="631825" y="5332652"/>
            <a:ext cx="4104304" cy="963561"/>
            <a:chOff x="631825" y="4319397"/>
            <a:chExt cx="4104304" cy="9635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67127F-1DA3-8684-21CE-C886AF66681A}"/>
                </a:ext>
              </a:extLst>
            </p:cNvPr>
            <p:cNvSpPr txBox="1"/>
            <p:nvPr/>
          </p:nvSpPr>
          <p:spPr>
            <a:xfrm>
              <a:off x="632129" y="4319397"/>
              <a:ext cx="4104000" cy="211203"/>
            </a:xfrm>
            <a:prstGeom prst="rect">
              <a:avLst/>
            </a:prstGeom>
            <a:noFill/>
          </p:spPr>
          <p:txBody>
            <a:bodyPr wrap="square" lIns="0" tIns="0" rIns="0" bIns="72000" rtlCol="0">
              <a:spAutoFit/>
            </a:bodyPr>
            <a:lstStyle/>
            <a:p>
              <a:pPr algn="l"/>
              <a:r>
                <a:rPr lang="ko-KR" altLang="en-US" sz="900"/>
                <a:t>개선 방안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024112E-534F-44D0-0DFE-F43CCCA1BBEC}"/>
                </a:ext>
              </a:extLst>
            </p:cNvPr>
            <p:cNvSpPr/>
            <p:nvPr/>
          </p:nvSpPr>
          <p:spPr>
            <a:xfrm>
              <a:off x="631825" y="4530600"/>
              <a:ext cx="4104000" cy="752358"/>
            </a:xfrm>
            <a:prstGeom prst="rect">
              <a:avLst/>
            </a:prstGeom>
            <a:solidFill>
              <a:srgbClr val="F5F6F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108000" rIns="144000" bIns="108000" rtlCol="0" anchor="t">
              <a:spAutoFit/>
            </a:bodyPr>
            <a:lstStyle/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&lt;button type="button" class="Button_button__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oFSmi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 Button_transparent__4tb_8 Button_color-black__</a:t>
              </a:r>
              <a:r>
                <a:rPr lang="en-US" altLang="ko-KR" sz="800" err="1">
                  <a:solidFill>
                    <a:schemeClr val="tx1"/>
                  </a:solidFill>
                  <a:latin typeface="Consolas" panose="020B0609020204030204" pitchFamily="49" charset="0"/>
                </a:rPr>
                <a:t>EtQwB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" 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title="</a:t>
              </a:r>
              <a:r>
                <a:rPr lang="ko-KR" altLang="en-US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선택됨</a:t>
              </a:r>
              <a:r>
                <a:rPr lang="en-US" altLang="ko-KR" sz="800" b="1">
                  <a:solidFill>
                    <a:schemeClr val="accent1"/>
                  </a:solidFill>
                  <a:latin typeface="Consolas" panose="020B0609020204030204" pitchFamily="49" charset="0"/>
                </a:rPr>
                <a:t>"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algn="l"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	&lt;span&gt;</a:t>
              </a:r>
              <a:r>
                <a:rPr lang="ko-KR" altLang="en-US" sz="800">
                  <a:solidFill>
                    <a:schemeClr val="tx1"/>
                  </a:solidFill>
                  <a:latin typeface="Consolas" panose="020B0609020204030204" pitchFamily="49" charset="0"/>
                </a:rPr>
                <a:t>성별 전체</a:t>
              </a: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&lt;/span&gt;</a:t>
              </a:r>
            </a:p>
            <a:p>
              <a:pPr defTabSz="144000">
                <a:lnSpc>
                  <a:spcPct val="110000"/>
                </a:lnSpc>
              </a:pPr>
              <a:r>
                <a:rPr lang="en-US" altLang="ko-KR" sz="800">
                  <a:solidFill>
                    <a:schemeClr val="tx1"/>
                  </a:solidFill>
                  <a:latin typeface="Consolas" panose="020B0609020204030204" pitchFamily="49" charset="0"/>
                </a:rPr>
                <a:t>&lt;/button&gt;</a:t>
              </a:r>
              <a:endParaRPr lang="ko-KR" altLang="en-US" sz="8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322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웹 접근성 컨설팅_part2">
  <a:themeElements>
    <a:clrScheme name="SNC LAB">
      <a:dk1>
        <a:srgbClr val="000000"/>
      </a:dk1>
      <a:lt1>
        <a:srgbClr val="FFFFFF"/>
      </a:lt1>
      <a:dk2>
        <a:srgbClr val="003764"/>
      </a:dk2>
      <a:lt2>
        <a:srgbClr val="F2F2F2"/>
      </a:lt2>
      <a:accent1>
        <a:srgbClr val="0061B0"/>
      </a:accent1>
      <a:accent2>
        <a:srgbClr val="00B0F0"/>
      </a:accent2>
      <a:accent3>
        <a:srgbClr val="F37321"/>
      </a:accent3>
      <a:accent4>
        <a:srgbClr val="B06B00"/>
      </a:accent4>
      <a:accent5>
        <a:srgbClr val="D83933"/>
      </a:accent5>
      <a:accent6>
        <a:srgbClr val="067067"/>
      </a:accent6>
      <a:hlink>
        <a:srgbClr val="000080"/>
      </a:hlink>
      <a:folHlink>
        <a:srgbClr val="954F72"/>
      </a:folHlink>
    </a:clrScheme>
    <a:fontScheme name="Spoqa Han Sans Neo">
      <a:majorFont>
        <a:latin typeface="Spoqa Han Sans Neo Bold"/>
        <a:ea typeface="Spoqa Han Sans Neo Bold"/>
        <a:cs typeface=""/>
      </a:majorFont>
      <a:minorFont>
        <a:latin typeface="Spoqa Han Sans Neo Regular"/>
        <a:ea typeface="Spoqa Han Sans Neo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5"/>
          </a:solidFill>
        </a:ln>
      </a:spPr>
      <a:bodyPr wrap="square" lIns="0" tIns="0" rIns="0" bIns="0" rtlCol="0" anchor="t">
        <a:noAutofit/>
      </a:bodyPr>
      <a:lstStyle>
        <a:defPPr algn="l" defTabSz="144000">
          <a:lnSpc>
            <a:spcPct val="110000"/>
          </a:lnSpc>
          <a:defRPr sz="800" dirty="0">
            <a:solidFill>
              <a:schemeClr val="tx1">
                <a:lumMod val="95000"/>
                <a:lumOff val="5000"/>
              </a:schemeClr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72000" rtlCol="0">
        <a:spAutoFit/>
      </a:bodyPr>
      <a:lstStyle>
        <a:defPPr algn="l">
          <a:defRPr sz="9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26506</Words>
  <Application>Microsoft Office PowerPoint</Application>
  <PresentationFormat>A4 용지(210x297mm)</PresentationFormat>
  <Paragraphs>2200</Paragraphs>
  <Slides>208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208</vt:i4>
      </vt:variant>
    </vt:vector>
  </HeadingPairs>
  <TitlesOfParts>
    <vt:vector size="215" baseType="lpstr">
      <vt:lpstr>Spoqa Han Sans Neo Bold</vt:lpstr>
      <vt:lpstr>Spoqa Han Sans Neo Regular</vt:lpstr>
      <vt:lpstr>맑은 고딕</vt:lpstr>
      <vt:lpstr>맑은 고딕</vt:lpstr>
      <vt:lpstr>Arial</vt:lpstr>
      <vt:lpstr>Consolas</vt:lpstr>
      <vt:lpstr>웹 접근성 컨설팅_part2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  <vt:lpstr>2. 전문가 진단  -  ②상세 진단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Giyeon</dc:creator>
  <cp:lastModifiedBy>최두성</cp:lastModifiedBy>
  <cp:revision>2</cp:revision>
  <cp:lastPrinted>2021-01-31T23:42:00Z</cp:lastPrinted>
  <dcterms:created xsi:type="dcterms:W3CDTF">2020-06-17T00:04:22Z</dcterms:created>
  <dcterms:modified xsi:type="dcterms:W3CDTF">2025-09-30T11:27:24Z</dcterms:modified>
</cp:coreProperties>
</file>